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7" r:id="rId4"/>
    <p:sldId id="278" r:id="rId5"/>
    <p:sldId id="279" r:id="rId6"/>
    <p:sldId id="280" r:id="rId7"/>
    <p:sldId id="257" r:id="rId8"/>
    <p:sldId id="305" r:id="rId9"/>
    <p:sldId id="315" r:id="rId10"/>
    <p:sldId id="287" r:id="rId11"/>
    <p:sldId id="306" r:id="rId12"/>
    <p:sldId id="307" r:id="rId13"/>
    <p:sldId id="316" r:id="rId14"/>
    <p:sldId id="308" r:id="rId15"/>
    <p:sldId id="309" r:id="rId16"/>
    <p:sldId id="310" r:id="rId17"/>
    <p:sldId id="324" r:id="rId18"/>
    <p:sldId id="323" r:id="rId19"/>
    <p:sldId id="311" r:id="rId20"/>
    <p:sldId id="268" r:id="rId21"/>
    <p:sldId id="312" r:id="rId22"/>
    <p:sldId id="313" r:id="rId23"/>
    <p:sldId id="320" r:id="rId24"/>
    <p:sldId id="314" r:id="rId25"/>
    <p:sldId id="269" r:id="rId26"/>
    <p:sldId id="271" r:id="rId27"/>
    <p:sldId id="272" r:id="rId28"/>
    <p:sldId id="273" r:id="rId29"/>
    <p:sldId id="318" r:id="rId30"/>
    <p:sldId id="319" r:id="rId31"/>
    <p:sldId id="285" r:id="rId32"/>
    <p:sldId id="286" r:id="rId33"/>
    <p:sldId id="274" r:id="rId34"/>
    <p:sldId id="276" r:id="rId35"/>
    <p:sldId id="281" r:id="rId36"/>
    <p:sldId id="282" r:id="rId37"/>
    <p:sldId id="283" r:id="rId38"/>
    <p:sldId id="325" r:id="rId39"/>
    <p:sldId id="326" r:id="rId40"/>
    <p:sldId id="284" r:id="rId41"/>
    <p:sldId id="288" r:id="rId42"/>
    <p:sldId id="289" r:id="rId43"/>
    <p:sldId id="291" r:id="rId44"/>
    <p:sldId id="292" r:id="rId45"/>
    <p:sldId id="293" r:id="rId46"/>
    <p:sldId id="258" r:id="rId47"/>
    <p:sldId id="302" r:id="rId48"/>
    <p:sldId id="303" r:id="rId49"/>
    <p:sldId id="260" r:id="rId50"/>
    <p:sldId id="261" r:id="rId51"/>
    <p:sldId id="259" r:id="rId52"/>
    <p:sldId id="301" r:id="rId53"/>
    <p:sldId id="262" r:id="rId54"/>
    <p:sldId id="295" r:id="rId55"/>
    <p:sldId id="300" r:id="rId56"/>
    <p:sldId id="296" r:id="rId57"/>
    <p:sldId id="297" r:id="rId58"/>
    <p:sldId id="298" r:id="rId59"/>
    <p:sldId id="299" r:id="rId60"/>
    <p:sldId id="263" r:id="rId6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-log(x)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Sheet1!$A$1:$A$1000</c:f>
              <c:numCache>
                <c:formatCode>General</c:formatCode>
                <c:ptCount val="1000"/>
                <c:pt idx="0">
                  <c:v>1E-3</c:v>
                </c:pt>
                <c:pt idx="1">
                  <c:v>2E-3</c:v>
                </c:pt>
                <c:pt idx="2">
                  <c:v>3.0000000000000001E-3</c:v>
                </c:pt>
                <c:pt idx="3">
                  <c:v>4.0000000000000001E-3</c:v>
                </c:pt>
                <c:pt idx="4">
                  <c:v>5.0000000000000001E-3</c:v>
                </c:pt>
                <c:pt idx="5">
                  <c:v>6.0000000000000001E-3</c:v>
                </c:pt>
                <c:pt idx="6">
                  <c:v>7.0000000000000001E-3</c:v>
                </c:pt>
                <c:pt idx="7">
                  <c:v>8.0000000000000002E-3</c:v>
                </c:pt>
                <c:pt idx="8">
                  <c:v>8.9999999999999993E-3</c:v>
                </c:pt>
                <c:pt idx="9">
                  <c:v>0.01</c:v>
                </c:pt>
                <c:pt idx="10">
                  <c:v>1.0999999999999999E-2</c:v>
                </c:pt>
                <c:pt idx="11">
                  <c:v>1.2E-2</c:v>
                </c:pt>
                <c:pt idx="12">
                  <c:v>1.2999999999999999E-2</c:v>
                </c:pt>
                <c:pt idx="13">
                  <c:v>1.4E-2</c:v>
                </c:pt>
                <c:pt idx="14">
                  <c:v>1.4999999999999999E-2</c:v>
                </c:pt>
                <c:pt idx="15">
                  <c:v>1.6E-2</c:v>
                </c:pt>
                <c:pt idx="16">
                  <c:v>1.7000000000000001E-2</c:v>
                </c:pt>
                <c:pt idx="17">
                  <c:v>1.7999999999999999E-2</c:v>
                </c:pt>
                <c:pt idx="18">
                  <c:v>1.9E-2</c:v>
                </c:pt>
                <c:pt idx="19">
                  <c:v>0.02</c:v>
                </c:pt>
                <c:pt idx="20">
                  <c:v>2.1000000000000001E-2</c:v>
                </c:pt>
                <c:pt idx="21">
                  <c:v>2.1999999999999999E-2</c:v>
                </c:pt>
                <c:pt idx="22">
                  <c:v>2.3E-2</c:v>
                </c:pt>
                <c:pt idx="23">
                  <c:v>2.4E-2</c:v>
                </c:pt>
                <c:pt idx="24">
                  <c:v>2.5000000000000001E-2</c:v>
                </c:pt>
                <c:pt idx="25">
                  <c:v>2.5999999999999999E-2</c:v>
                </c:pt>
                <c:pt idx="26">
                  <c:v>2.7E-2</c:v>
                </c:pt>
                <c:pt idx="27">
                  <c:v>2.8000000000000001E-2</c:v>
                </c:pt>
                <c:pt idx="28">
                  <c:v>2.9000000000000001E-2</c:v>
                </c:pt>
                <c:pt idx="29">
                  <c:v>0.03</c:v>
                </c:pt>
                <c:pt idx="30">
                  <c:v>3.1E-2</c:v>
                </c:pt>
                <c:pt idx="31">
                  <c:v>3.2000000000000001E-2</c:v>
                </c:pt>
                <c:pt idx="32">
                  <c:v>3.3000000000000002E-2</c:v>
                </c:pt>
                <c:pt idx="33">
                  <c:v>3.4000000000000002E-2</c:v>
                </c:pt>
                <c:pt idx="34">
                  <c:v>3.5000000000000003E-2</c:v>
                </c:pt>
                <c:pt idx="35">
                  <c:v>3.5999999999999997E-2</c:v>
                </c:pt>
                <c:pt idx="36">
                  <c:v>3.6999999999999998E-2</c:v>
                </c:pt>
                <c:pt idx="37">
                  <c:v>3.7999999999999999E-2</c:v>
                </c:pt>
                <c:pt idx="38">
                  <c:v>3.9E-2</c:v>
                </c:pt>
                <c:pt idx="39">
                  <c:v>0.04</c:v>
                </c:pt>
                <c:pt idx="40">
                  <c:v>4.1000000000000002E-2</c:v>
                </c:pt>
                <c:pt idx="41">
                  <c:v>4.2000000000000003E-2</c:v>
                </c:pt>
                <c:pt idx="42">
                  <c:v>4.2999999999999997E-2</c:v>
                </c:pt>
                <c:pt idx="43">
                  <c:v>4.3999999999999997E-2</c:v>
                </c:pt>
                <c:pt idx="44">
                  <c:v>4.4999999999999998E-2</c:v>
                </c:pt>
                <c:pt idx="45">
                  <c:v>4.5999999999999999E-2</c:v>
                </c:pt>
                <c:pt idx="46">
                  <c:v>4.7E-2</c:v>
                </c:pt>
                <c:pt idx="47">
                  <c:v>4.8000000000000001E-2</c:v>
                </c:pt>
                <c:pt idx="48">
                  <c:v>4.9000000000000002E-2</c:v>
                </c:pt>
                <c:pt idx="49">
                  <c:v>0.05</c:v>
                </c:pt>
                <c:pt idx="50">
                  <c:v>5.0999999999999997E-2</c:v>
                </c:pt>
                <c:pt idx="51">
                  <c:v>5.1999999999999998E-2</c:v>
                </c:pt>
                <c:pt idx="52">
                  <c:v>5.2999999999999999E-2</c:v>
                </c:pt>
                <c:pt idx="53">
                  <c:v>5.3999999999999999E-2</c:v>
                </c:pt>
                <c:pt idx="54">
                  <c:v>5.5E-2</c:v>
                </c:pt>
                <c:pt idx="55">
                  <c:v>5.6000000000000001E-2</c:v>
                </c:pt>
                <c:pt idx="56">
                  <c:v>5.7000000000000002E-2</c:v>
                </c:pt>
                <c:pt idx="57">
                  <c:v>5.8000000000000003E-2</c:v>
                </c:pt>
                <c:pt idx="58">
                  <c:v>5.8999999999999997E-2</c:v>
                </c:pt>
                <c:pt idx="59">
                  <c:v>0.06</c:v>
                </c:pt>
                <c:pt idx="60">
                  <c:v>6.0999999999999999E-2</c:v>
                </c:pt>
                <c:pt idx="61">
                  <c:v>6.2E-2</c:v>
                </c:pt>
                <c:pt idx="62">
                  <c:v>6.3E-2</c:v>
                </c:pt>
                <c:pt idx="63">
                  <c:v>6.4000000000000001E-2</c:v>
                </c:pt>
                <c:pt idx="64">
                  <c:v>6.5000000000000002E-2</c:v>
                </c:pt>
                <c:pt idx="65">
                  <c:v>6.6000000000000003E-2</c:v>
                </c:pt>
                <c:pt idx="66">
                  <c:v>6.7000000000000004E-2</c:v>
                </c:pt>
                <c:pt idx="67">
                  <c:v>6.8000000000000005E-2</c:v>
                </c:pt>
                <c:pt idx="68">
                  <c:v>6.9000000000000006E-2</c:v>
                </c:pt>
                <c:pt idx="69">
                  <c:v>7.0000000000000007E-2</c:v>
                </c:pt>
                <c:pt idx="70">
                  <c:v>7.0999999999999994E-2</c:v>
                </c:pt>
                <c:pt idx="71">
                  <c:v>7.1999999999999995E-2</c:v>
                </c:pt>
                <c:pt idx="72">
                  <c:v>7.2999999999999995E-2</c:v>
                </c:pt>
                <c:pt idx="73">
                  <c:v>7.3999999999999996E-2</c:v>
                </c:pt>
                <c:pt idx="74">
                  <c:v>7.4999999999999997E-2</c:v>
                </c:pt>
                <c:pt idx="75">
                  <c:v>7.5999999999999998E-2</c:v>
                </c:pt>
                <c:pt idx="76">
                  <c:v>7.6999999999999999E-2</c:v>
                </c:pt>
                <c:pt idx="77">
                  <c:v>7.8E-2</c:v>
                </c:pt>
                <c:pt idx="78">
                  <c:v>7.9000000000000001E-2</c:v>
                </c:pt>
                <c:pt idx="79">
                  <c:v>0.08</c:v>
                </c:pt>
                <c:pt idx="80">
                  <c:v>8.1000000000000003E-2</c:v>
                </c:pt>
                <c:pt idx="81">
                  <c:v>8.2000000000000003E-2</c:v>
                </c:pt>
                <c:pt idx="82">
                  <c:v>8.3000000000000004E-2</c:v>
                </c:pt>
                <c:pt idx="83">
                  <c:v>8.4000000000000005E-2</c:v>
                </c:pt>
                <c:pt idx="84">
                  <c:v>8.5000000000000006E-2</c:v>
                </c:pt>
                <c:pt idx="85">
                  <c:v>8.5999999999999993E-2</c:v>
                </c:pt>
                <c:pt idx="86">
                  <c:v>8.6999999999999994E-2</c:v>
                </c:pt>
                <c:pt idx="87">
                  <c:v>8.7999999999999995E-2</c:v>
                </c:pt>
                <c:pt idx="88">
                  <c:v>8.8999999999999996E-2</c:v>
                </c:pt>
                <c:pt idx="89">
                  <c:v>0.09</c:v>
                </c:pt>
                <c:pt idx="90">
                  <c:v>9.0999999999999998E-2</c:v>
                </c:pt>
                <c:pt idx="91">
                  <c:v>9.1999999999999998E-2</c:v>
                </c:pt>
                <c:pt idx="92">
                  <c:v>9.2999999999999999E-2</c:v>
                </c:pt>
                <c:pt idx="93">
                  <c:v>9.4E-2</c:v>
                </c:pt>
                <c:pt idx="94">
                  <c:v>9.5000000000000001E-2</c:v>
                </c:pt>
                <c:pt idx="95">
                  <c:v>9.6000000000000002E-2</c:v>
                </c:pt>
                <c:pt idx="96">
                  <c:v>9.7000000000000003E-2</c:v>
                </c:pt>
                <c:pt idx="97">
                  <c:v>9.8000000000000004E-2</c:v>
                </c:pt>
                <c:pt idx="98">
                  <c:v>9.9000000000000005E-2</c:v>
                </c:pt>
                <c:pt idx="99">
                  <c:v>0.1</c:v>
                </c:pt>
                <c:pt idx="100">
                  <c:v>0.10100000000000001</c:v>
                </c:pt>
                <c:pt idx="101">
                  <c:v>0.10199999999999999</c:v>
                </c:pt>
                <c:pt idx="102">
                  <c:v>0.10299999999999999</c:v>
                </c:pt>
                <c:pt idx="103">
                  <c:v>0.104</c:v>
                </c:pt>
                <c:pt idx="104">
                  <c:v>0.105</c:v>
                </c:pt>
                <c:pt idx="105">
                  <c:v>0.106</c:v>
                </c:pt>
                <c:pt idx="106">
                  <c:v>0.107</c:v>
                </c:pt>
                <c:pt idx="107">
                  <c:v>0.108</c:v>
                </c:pt>
                <c:pt idx="108">
                  <c:v>0.109</c:v>
                </c:pt>
                <c:pt idx="109">
                  <c:v>0.11</c:v>
                </c:pt>
                <c:pt idx="110">
                  <c:v>0.111</c:v>
                </c:pt>
                <c:pt idx="111">
                  <c:v>0.112</c:v>
                </c:pt>
                <c:pt idx="112">
                  <c:v>0.113</c:v>
                </c:pt>
                <c:pt idx="113">
                  <c:v>0.114</c:v>
                </c:pt>
                <c:pt idx="114">
                  <c:v>0.115</c:v>
                </c:pt>
                <c:pt idx="115">
                  <c:v>0.11600000000000001</c:v>
                </c:pt>
                <c:pt idx="116">
                  <c:v>0.11700000000000001</c:v>
                </c:pt>
                <c:pt idx="117">
                  <c:v>0.11799999999999999</c:v>
                </c:pt>
                <c:pt idx="118">
                  <c:v>0.11899999999999999</c:v>
                </c:pt>
                <c:pt idx="119">
                  <c:v>0.12</c:v>
                </c:pt>
                <c:pt idx="120">
                  <c:v>0.121</c:v>
                </c:pt>
                <c:pt idx="121">
                  <c:v>0.122</c:v>
                </c:pt>
                <c:pt idx="122">
                  <c:v>0.123</c:v>
                </c:pt>
                <c:pt idx="123">
                  <c:v>0.124</c:v>
                </c:pt>
                <c:pt idx="124">
                  <c:v>0.125</c:v>
                </c:pt>
                <c:pt idx="125">
                  <c:v>0.126</c:v>
                </c:pt>
                <c:pt idx="126">
                  <c:v>0.127</c:v>
                </c:pt>
                <c:pt idx="127">
                  <c:v>0.128</c:v>
                </c:pt>
                <c:pt idx="128">
                  <c:v>0.129</c:v>
                </c:pt>
                <c:pt idx="129">
                  <c:v>0.13</c:v>
                </c:pt>
                <c:pt idx="130">
                  <c:v>0.13100000000000001</c:v>
                </c:pt>
                <c:pt idx="131">
                  <c:v>0.13200000000000001</c:v>
                </c:pt>
                <c:pt idx="132">
                  <c:v>0.13300000000000001</c:v>
                </c:pt>
                <c:pt idx="133">
                  <c:v>0.13400000000000001</c:v>
                </c:pt>
                <c:pt idx="134">
                  <c:v>0.13500000000000001</c:v>
                </c:pt>
                <c:pt idx="135">
                  <c:v>0.13600000000000001</c:v>
                </c:pt>
                <c:pt idx="136">
                  <c:v>0.13700000000000001</c:v>
                </c:pt>
                <c:pt idx="137">
                  <c:v>0.13800000000000001</c:v>
                </c:pt>
                <c:pt idx="138">
                  <c:v>0.13900000000000001</c:v>
                </c:pt>
                <c:pt idx="139">
                  <c:v>0.14000000000000001</c:v>
                </c:pt>
                <c:pt idx="140">
                  <c:v>0.14099999999999999</c:v>
                </c:pt>
                <c:pt idx="141">
                  <c:v>0.14199999999999999</c:v>
                </c:pt>
                <c:pt idx="142">
                  <c:v>0.14299999999999999</c:v>
                </c:pt>
                <c:pt idx="143">
                  <c:v>0.14399999999999999</c:v>
                </c:pt>
                <c:pt idx="144">
                  <c:v>0.14499999999999999</c:v>
                </c:pt>
                <c:pt idx="145">
                  <c:v>0.14599999999999999</c:v>
                </c:pt>
                <c:pt idx="146">
                  <c:v>0.14699999999999999</c:v>
                </c:pt>
                <c:pt idx="147">
                  <c:v>0.14799999999999999</c:v>
                </c:pt>
                <c:pt idx="148">
                  <c:v>0.14899999999999999</c:v>
                </c:pt>
                <c:pt idx="149">
                  <c:v>0.15</c:v>
                </c:pt>
                <c:pt idx="150">
                  <c:v>0.151</c:v>
                </c:pt>
                <c:pt idx="151">
                  <c:v>0.152</c:v>
                </c:pt>
                <c:pt idx="152">
                  <c:v>0.153</c:v>
                </c:pt>
                <c:pt idx="153">
                  <c:v>0.154</c:v>
                </c:pt>
                <c:pt idx="154">
                  <c:v>0.155</c:v>
                </c:pt>
                <c:pt idx="155">
                  <c:v>0.156</c:v>
                </c:pt>
                <c:pt idx="156">
                  <c:v>0.157</c:v>
                </c:pt>
                <c:pt idx="157">
                  <c:v>0.158</c:v>
                </c:pt>
                <c:pt idx="158">
                  <c:v>0.159</c:v>
                </c:pt>
                <c:pt idx="159">
                  <c:v>0.16</c:v>
                </c:pt>
                <c:pt idx="160">
                  <c:v>0.161</c:v>
                </c:pt>
                <c:pt idx="161">
                  <c:v>0.16200000000000001</c:v>
                </c:pt>
                <c:pt idx="162">
                  <c:v>0.16300000000000001</c:v>
                </c:pt>
                <c:pt idx="163">
                  <c:v>0.16400000000000001</c:v>
                </c:pt>
                <c:pt idx="164">
                  <c:v>0.16500000000000001</c:v>
                </c:pt>
                <c:pt idx="165">
                  <c:v>0.16600000000000001</c:v>
                </c:pt>
                <c:pt idx="166">
                  <c:v>0.16700000000000001</c:v>
                </c:pt>
                <c:pt idx="167">
                  <c:v>0.16800000000000001</c:v>
                </c:pt>
                <c:pt idx="168">
                  <c:v>0.16900000000000001</c:v>
                </c:pt>
                <c:pt idx="169">
                  <c:v>0.17</c:v>
                </c:pt>
                <c:pt idx="170">
                  <c:v>0.17100000000000001</c:v>
                </c:pt>
                <c:pt idx="171">
                  <c:v>0.17199999999999999</c:v>
                </c:pt>
                <c:pt idx="172">
                  <c:v>0.17299999999999999</c:v>
                </c:pt>
                <c:pt idx="173">
                  <c:v>0.17399999999999999</c:v>
                </c:pt>
                <c:pt idx="174">
                  <c:v>0.17499999999999999</c:v>
                </c:pt>
                <c:pt idx="175">
                  <c:v>0.17599999999999999</c:v>
                </c:pt>
                <c:pt idx="176">
                  <c:v>0.17699999999999999</c:v>
                </c:pt>
                <c:pt idx="177">
                  <c:v>0.17799999999999999</c:v>
                </c:pt>
                <c:pt idx="178">
                  <c:v>0.17899999999999999</c:v>
                </c:pt>
                <c:pt idx="179">
                  <c:v>0.18</c:v>
                </c:pt>
                <c:pt idx="180">
                  <c:v>0.18099999999999999</c:v>
                </c:pt>
                <c:pt idx="181">
                  <c:v>0.182</c:v>
                </c:pt>
                <c:pt idx="182">
                  <c:v>0.183</c:v>
                </c:pt>
                <c:pt idx="183">
                  <c:v>0.184</c:v>
                </c:pt>
                <c:pt idx="184">
                  <c:v>0.185</c:v>
                </c:pt>
                <c:pt idx="185">
                  <c:v>0.186</c:v>
                </c:pt>
                <c:pt idx="186">
                  <c:v>0.187</c:v>
                </c:pt>
                <c:pt idx="187">
                  <c:v>0.188</c:v>
                </c:pt>
                <c:pt idx="188">
                  <c:v>0.189</c:v>
                </c:pt>
                <c:pt idx="189">
                  <c:v>0.19</c:v>
                </c:pt>
                <c:pt idx="190">
                  <c:v>0.191</c:v>
                </c:pt>
                <c:pt idx="191">
                  <c:v>0.192</c:v>
                </c:pt>
                <c:pt idx="192">
                  <c:v>0.193</c:v>
                </c:pt>
                <c:pt idx="193">
                  <c:v>0.19400000000000001</c:v>
                </c:pt>
                <c:pt idx="194">
                  <c:v>0.19500000000000001</c:v>
                </c:pt>
                <c:pt idx="195">
                  <c:v>0.19600000000000001</c:v>
                </c:pt>
                <c:pt idx="196">
                  <c:v>0.19700000000000001</c:v>
                </c:pt>
                <c:pt idx="197">
                  <c:v>0.19800000000000001</c:v>
                </c:pt>
                <c:pt idx="198">
                  <c:v>0.19900000000000001</c:v>
                </c:pt>
                <c:pt idx="199">
                  <c:v>0.2</c:v>
                </c:pt>
                <c:pt idx="200">
                  <c:v>0.20100000000000001</c:v>
                </c:pt>
                <c:pt idx="201">
                  <c:v>0.20200000000000001</c:v>
                </c:pt>
                <c:pt idx="202">
                  <c:v>0.20300000000000001</c:v>
                </c:pt>
                <c:pt idx="203">
                  <c:v>0.20399999999999999</c:v>
                </c:pt>
                <c:pt idx="204">
                  <c:v>0.20499999999999999</c:v>
                </c:pt>
                <c:pt idx="205">
                  <c:v>0.20599999999999999</c:v>
                </c:pt>
                <c:pt idx="206">
                  <c:v>0.20699999999999999</c:v>
                </c:pt>
                <c:pt idx="207">
                  <c:v>0.20799999999999999</c:v>
                </c:pt>
                <c:pt idx="208">
                  <c:v>0.20899999999999999</c:v>
                </c:pt>
                <c:pt idx="209">
                  <c:v>0.21</c:v>
                </c:pt>
                <c:pt idx="210">
                  <c:v>0.21099999999999999</c:v>
                </c:pt>
                <c:pt idx="211">
                  <c:v>0.21199999999999999</c:v>
                </c:pt>
                <c:pt idx="212">
                  <c:v>0.21299999999999999</c:v>
                </c:pt>
                <c:pt idx="213">
                  <c:v>0.214</c:v>
                </c:pt>
                <c:pt idx="214">
                  <c:v>0.215</c:v>
                </c:pt>
                <c:pt idx="215">
                  <c:v>0.216</c:v>
                </c:pt>
                <c:pt idx="216">
                  <c:v>0.217</c:v>
                </c:pt>
                <c:pt idx="217">
                  <c:v>0.218</c:v>
                </c:pt>
                <c:pt idx="218">
                  <c:v>0.219</c:v>
                </c:pt>
                <c:pt idx="219">
                  <c:v>0.22</c:v>
                </c:pt>
                <c:pt idx="220">
                  <c:v>0.221</c:v>
                </c:pt>
                <c:pt idx="221">
                  <c:v>0.222</c:v>
                </c:pt>
                <c:pt idx="222">
                  <c:v>0.223</c:v>
                </c:pt>
                <c:pt idx="223">
                  <c:v>0.224</c:v>
                </c:pt>
                <c:pt idx="224">
                  <c:v>0.22500000000000001</c:v>
                </c:pt>
                <c:pt idx="225">
                  <c:v>0.22600000000000001</c:v>
                </c:pt>
                <c:pt idx="226">
                  <c:v>0.22700000000000001</c:v>
                </c:pt>
                <c:pt idx="227">
                  <c:v>0.22800000000000001</c:v>
                </c:pt>
                <c:pt idx="228">
                  <c:v>0.22900000000000001</c:v>
                </c:pt>
                <c:pt idx="229">
                  <c:v>0.23</c:v>
                </c:pt>
                <c:pt idx="230">
                  <c:v>0.23100000000000001</c:v>
                </c:pt>
                <c:pt idx="231">
                  <c:v>0.23200000000000001</c:v>
                </c:pt>
                <c:pt idx="232">
                  <c:v>0.23300000000000001</c:v>
                </c:pt>
                <c:pt idx="233">
                  <c:v>0.23400000000000001</c:v>
                </c:pt>
                <c:pt idx="234">
                  <c:v>0.23499999999999999</c:v>
                </c:pt>
                <c:pt idx="235">
                  <c:v>0.23599999999999999</c:v>
                </c:pt>
                <c:pt idx="236">
                  <c:v>0.23699999999999999</c:v>
                </c:pt>
                <c:pt idx="237">
                  <c:v>0.23799999999999999</c:v>
                </c:pt>
                <c:pt idx="238">
                  <c:v>0.23899999999999999</c:v>
                </c:pt>
                <c:pt idx="239">
                  <c:v>0.24</c:v>
                </c:pt>
                <c:pt idx="240">
                  <c:v>0.24099999999999999</c:v>
                </c:pt>
                <c:pt idx="241">
                  <c:v>0.24199999999999999</c:v>
                </c:pt>
                <c:pt idx="242">
                  <c:v>0.24299999999999999</c:v>
                </c:pt>
                <c:pt idx="243">
                  <c:v>0.24399999999999999</c:v>
                </c:pt>
                <c:pt idx="244">
                  <c:v>0.245</c:v>
                </c:pt>
                <c:pt idx="245">
                  <c:v>0.246</c:v>
                </c:pt>
                <c:pt idx="246">
                  <c:v>0.247</c:v>
                </c:pt>
                <c:pt idx="247">
                  <c:v>0.248</c:v>
                </c:pt>
                <c:pt idx="248">
                  <c:v>0.249</c:v>
                </c:pt>
                <c:pt idx="249">
                  <c:v>0.25</c:v>
                </c:pt>
                <c:pt idx="250">
                  <c:v>0.251</c:v>
                </c:pt>
                <c:pt idx="251">
                  <c:v>0.252</c:v>
                </c:pt>
                <c:pt idx="252">
                  <c:v>0.253</c:v>
                </c:pt>
                <c:pt idx="253">
                  <c:v>0.254</c:v>
                </c:pt>
                <c:pt idx="254">
                  <c:v>0.255</c:v>
                </c:pt>
                <c:pt idx="255">
                  <c:v>0.25600000000000001</c:v>
                </c:pt>
                <c:pt idx="256">
                  <c:v>0.25700000000000001</c:v>
                </c:pt>
                <c:pt idx="257">
                  <c:v>0.25800000000000001</c:v>
                </c:pt>
                <c:pt idx="258">
                  <c:v>0.25900000000000001</c:v>
                </c:pt>
                <c:pt idx="259">
                  <c:v>0.26</c:v>
                </c:pt>
                <c:pt idx="260">
                  <c:v>0.26100000000000001</c:v>
                </c:pt>
                <c:pt idx="261">
                  <c:v>0.26200000000000001</c:v>
                </c:pt>
                <c:pt idx="262">
                  <c:v>0.26300000000000001</c:v>
                </c:pt>
                <c:pt idx="263">
                  <c:v>0.26400000000000001</c:v>
                </c:pt>
                <c:pt idx="264">
                  <c:v>0.26500000000000001</c:v>
                </c:pt>
                <c:pt idx="265">
                  <c:v>0.26600000000000001</c:v>
                </c:pt>
                <c:pt idx="266">
                  <c:v>0.26700000000000002</c:v>
                </c:pt>
                <c:pt idx="267">
                  <c:v>0.26800000000000002</c:v>
                </c:pt>
                <c:pt idx="268">
                  <c:v>0.26900000000000002</c:v>
                </c:pt>
                <c:pt idx="269">
                  <c:v>0.27</c:v>
                </c:pt>
                <c:pt idx="270">
                  <c:v>0.27100000000000002</c:v>
                </c:pt>
                <c:pt idx="271">
                  <c:v>0.27200000000000002</c:v>
                </c:pt>
                <c:pt idx="272">
                  <c:v>0.27300000000000002</c:v>
                </c:pt>
                <c:pt idx="273">
                  <c:v>0.27400000000000002</c:v>
                </c:pt>
                <c:pt idx="274">
                  <c:v>0.27500000000000002</c:v>
                </c:pt>
                <c:pt idx="275">
                  <c:v>0.27600000000000002</c:v>
                </c:pt>
                <c:pt idx="276">
                  <c:v>0.27700000000000002</c:v>
                </c:pt>
                <c:pt idx="277">
                  <c:v>0.27800000000000002</c:v>
                </c:pt>
                <c:pt idx="278">
                  <c:v>0.27900000000000003</c:v>
                </c:pt>
                <c:pt idx="279">
                  <c:v>0.28000000000000003</c:v>
                </c:pt>
                <c:pt idx="280">
                  <c:v>0.28100000000000003</c:v>
                </c:pt>
                <c:pt idx="281">
                  <c:v>0.28199999999999997</c:v>
                </c:pt>
                <c:pt idx="282">
                  <c:v>0.28299999999999997</c:v>
                </c:pt>
                <c:pt idx="283">
                  <c:v>0.28399999999999997</c:v>
                </c:pt>
                <c:pt idx="284">
                  <c:v>0.28499999999999998</c:v>
                </c:pt>
                <c:pt idx="285">
                  <c:v>0.28599999999999998</c:v>
                </c:pt>
                <c:pt idx="286">
                  <c:v>0.28699999999999998</c:v>
                </c:pt>
                <c:pt idx="287">
                  <c:v>0.28799999999999998</c:v>
                </c:pt>
                <c:pt idx="288">
                  <c:v>0.28899999999999998</c:v>
                </c:pt>
                <c:pt idx="289">
                  <c:v>0.28999999999999998</c:v>
                </c:pt>
                <c:pt idx="290">
                  <c:v>0.29099999999999998</c:v>
                </c:pt>
                <c:pt idx="291">
                  <c:v>0.29199999999999998</c:v>
                </c:pt>
                <c:pt idx="292">
                  <c:v>0.29299999999999998</c:v>
                </c:pt>
                <c:pt idx="293">
                  <c:v>0.29399999999999998</c:v>
                </c:pt>
                <c:pt idx="294">
                  <c:v>0.29499999999999998</c:v>
                </c:pt>
                <c:pt idx="295">
                  <c:v>0.29599999999999999</c:v>
                </c:pt>
                <c:pt idx="296">
                  <c:v>0.29699999999999999</c:v>
                </c:pt>
                <c:pt idx="297">
                  <c:v>0.29799999999999999</c:v>
                </c:pt>
                <c:pt idx="298">
                  <c:v>0.29899999999999999</c:v>
                </c:pt>
                <c:pt idx="299">
                  <c:v>0.3</c:v>
                </c:pt>
                <c:pt idx="300">
                  <c:v>0.30099999999999999</c:v>
                </c:pt>
                <c:pt idx="301">
                  <c:v>0.30199999999999999</c:v>
                </c:pt>
                <c:pt idx="302">
                  <c:v>0.30299999999999999</c:v>
                </c:pt>
                <c:pt idx="303">
                  <c:v>0.30399999999999999</c:v>
                </c:pt>
                <c:pt idx="304">
                  <c:v>0.30499999999999999</c:v>
                </c:pt>
                <c:pt idx="305">
                  <c:v>0.30599999999999999</c:v>
                </c:pt>
                <c:pt idx="306">
                  <c:v>0.307</c:v>
                </c:pt>
                <c:pt idx="307">
                  <c:v>0.308</c:v>
                </c:pt>
                <c:pt idx="308">
                  <c:v>0.309</c:v>
                </c:pt>
                <c:pt idx="309">
                  <c:v>0.31</c:v>
                </c:pt>
                <c:pt idx="310">
                  <c:v>0.311</c:v>
                </c:pt>
                <c:pt idx="311">
                  <c:v>0.312</c:v>
                </c:pt>
                <c:pt idx="312">
                  <c:v>0.313</c:v>
                </c:pt>
                <c:pt idx="313">
                  <c:v>0.314</c:v>
                </c:pt>
                <c:pt idx="314">
                  <c:v>0.315</c:v>
                </c:pt>
                <c:pt idx="315">
                  <c:v>0.316</c:v>
                </c:pt>
                <c:pt idx="316">
                  <c:v>0.317</c:v>
                </c:pt>
                <c:pt idx="317">
                  <c:v>0.318</c:v>
                </c:pt>
                <c:pt idx="318">
                  <c:v>0.31900000000000001</c:v>
                </c:pt>
                <c:pt idx="319">
                  <c:v>0.32</c:v>
                </c:pt>
                <c:pt idx="320">
                  <c:v>0.32100000000000001</c:v>
                </c:pt>
                <c:pt idx="321">
                  <c:v>0.32200000000000001</c:v>
                </c:pt>
                <c:pt idx="322">
                  <c:v>0.32300000000000001</c:v>
                </c:pt>
                <c:pt idx="323">
                  <c:v>0.32400000000000001</c:v>
                </c:pt>
                <c:pt idx="324">
                  <c:v>0.32500000000000001</c:v>
                </c:pt>
                <c:pt idx="325">
                  <c:v>0.32600000000000001</c:v>
                </c:pt>
                <c:pt idx="326">
                  <c:v>0.32700000000000001</c:v>
                </c:pt>
                <c:pt idx="327">
                  <c:v>0.32800000000000001</c:v>
                </c:pt>
                <c:pt idx="328">
                  <c:v>0.32900000000000001</c:v>
                </c:pt>
                <c:pt idx="329">
                  <c:v>0.33</c:v>
                </c:pt>
                <c:pt idx="330">
                  <c:v>0.33100000000000002</c:v>
                </c:pt>
                <c:pt idx="331">
                  <c:v>0.33200000000000002</c:v>
                </c:pt>
                <c:pt idx="332">
                  <c:v>0.33300000000000002</c:v>
                </c:pt>
                <c:pt idx="333">
                  <c:v>0.33400000000000002</c:v>
                </c:pt>
                <c:pt idx="334">
                  <c:v>0.33500000000000002</c:v>
                </c:pt>
                <c:pt idx="335">
                  <c:v>0.33600000000000002</c:v>
                </c:pt>
                <c:pt idx="336">
                  <c:v>0.33700000000000002</c:v>
                </c:pt>
                <c:pt idx="337">
                  <c:v>0.33800000000000002</c:v>
                </c:pt>
                <c:pt idx="338">
                  <c:v>0.33900000000000002</c:v>
                </c:pt>
                <c:pt idx="339">
                  <c:v>0.34</c:v>
                </c:pt>
                <c:pt idx="340">
                  <c:v>0.34100000000000003</c:v>
                </c:pt>
                <c:pt idx="341">
                  <c:v>0.34200000000000003</c:v>
                </c:pt>
                <c:pt idx="342">
                  <c:v>0.34300000000000003</c:v>
                </c:pt>
                <c:pt idx="343">
                  <c:v>0.34399999999999997</c:v>
                </c:pt>
                <c:pt idx="344">
                  <c:v>0.34499999999999997</c:v>
                </c:pt>
                <c:pt idx="345">
                  <c:v>0.34599999999999997</c:v>
                </c:pt>
                <c:pt idx="346">
                  <c:v>0.34699999999999998</c:v>
                </c:pt>
                <c:pt idx="347">
                  <c:v>0.34799999999999998</c:v>
                </c:pt>
                <c:pt idx="348">
                  <c:v>0.34899999999999998</c:v>
                </c:pt>
                <c:pt idx="349">
                  <c:v>0.35</c:v>
                </c:pt>
                <c:pt idx="350">
                  <c:v>0.35099999999999998</c:v>
                </c:pt>
                <c:pt idx="351">
                  <c:v>0.35199999999999998</c:v>
                </c:pt>
                <c:pt idx="352">
                  <c:v>0.35299999999999998</c:v>
                </c:pt>
                <c:pt idx="353">
                  <c:v>0.35399999999999998</c:v>
                </c:pt>
                <c:pt idx="354">
                  <c:v>0.35499999999999998</c:v>
                </c:pt>
                <c:pt idx="355">
                  <c:v>0.35599999999999998</c:v>
                </c:pt>
                <c:pt idx="356">
                  <c:v>0.35699999999999998</c:v>
                </c:pt>
                <c:pt idx="357">
                  <c:v>0.35799999999999998</c:v>
                </c:pt>
                <c:pt idx="358">
                  <c:v>0.35899999999999999</c:v>
                </c:pt>
                <c:pt idx="359">
                  <c:v>0.36</c:v>
                </c:pt>
                <c:pt idx="360">
                  <c:v>0.36099999999999999</c:v>
                </c:pt>
                <c:pt idx="361">
                  <c:v>0.36199999999999999</c:v>
                </c:pt>
                <c:pt idx="362">
                  <c:v>0.36299999999999999</c:v>
                </c:pt>
                <c:pt idx="363">
                  <c:v>0.36399999999999999</c:v>
                </c:pt>
                <c:pt idx="364">
                  <c:v>0.36499999999999999</c:v>
                </c:pt>
                <c:pt idx="365">
                  <c:v>0.36599999999999999</c:v>
                </c:pt>
                <c:pt idx="366">
                  <c:v>0.36699999999999999</c:v>
                </c:pt>
                <c:pt idx="367">
                  <c:v>0.36799999999999999</c:v>
                </c:pt>
                <c:pt idx="368">
                  <c:v>0.36899999999999999</c:v>
                </c:pt>
                <c:pt idx="369">
                  <c:v>0.37</c:v>
                </c:pt>
                <c:pt idx="370">
                  <c:v>0.371</c:v>
                </c:pt>
                <c:pt idx="371">
                  <c:v>0.372</c:v>
                </c:pt>
                <c:pt idx="372">
                  <c:v>0.373</c:v>
                </c:pt>
                <c:pt idx="373">
                  <c:v>0.374</c:v>
                </c:pt>
                <c:pt idx="374">
                  <c:v>0.375</c:v>
                </c:pt>
                <c:pt idx="375">
                  <c:v>0.376</c:v>
                </c:pt>
                <c:pt idx="376">
                  <c:v>0.377</c:v>
                </c:pt>
                <c:pt idx="377">
                  <c:v>0.378</c:v>
                </c:pt>
                <c:pt idx="378">
                  <c:v>0.379</c:v>
                </c:pt>
                <c:pt idx="379">
                  <c:v>0.38</c:v>
                </c:pt>
                <c:pt idx="380">
                  <c:v>0.38100000000000001</c:v>
                </c:pt>
                <c:pt idx="381">
                  <c:v>0.38200000000000001</c:v>
                </c:pt>
                <c:pt idx="382">
                  <c:v>0.38300000000000001</c:v>
                </c:pt>
                <c:pt idx="383">
                  <c:v>0.38400000000000001</c:v>
                </c:pt>
                <c:pt idx="384">
                  <c:v>0.38500000000000001</c:v>
                </c:pt>
                <c:pt idx="385">
                  <c:v>0.38600000000000001</c:v>
                </c:pt>
                <c:pt idx="386">
                  <c:v>0.38700000000000001</c:v>
                </c:pt>
                <c:pt idx="387">
                  <c:v>0.38800000000000001</c:v>
                </c:pt>
                <c:pt idx="388">
                  <c:v>0.38900000000000001</c:v>
                </c:pt>
                <c:pt idx="389">
                  <c:v>0.39</c:v>
                </c:pt>
                <c:pt idx="390">
                  <c:v>0.39100000000000001</c:v>
                </c:pt>
                <c:pt idx="391">
                  <c:v>0.39200000000000002</c:v>
                </c:pt>
                <c:pt idx="392">
                  <c:v>0.39300000000000002</c:v>
                </c:pt>
                <c:pt idx="393">
                  <c:v>0.39400000000000002</c:v>
                </c:pt>
                <c:pt idx="394">
                  <c:v>0.39500000000000002</c:v>
                </c:pt>
                <c:pt idx="395">
                  <c:v>0.39600000000000002</c:v>
                </c:pt>
                <c:pt idx="396">
                  <c:v>0.39700000000000002</c:v>
                </c:pt>
                <c:pt idx="397">
                  <c:v>0.39800000000000002</c:v>
                </c:pt>
                <c:pt idx="398">
                  <c:v>0.39900000000000002</c:v>
                </c:pt>
                <c:pt idx="399">
                  <c:v>0.4</c:v>
                </c:pt>
                <c:pt idx="400">
                  <c:v>0.40100000000000002</c:v>
                </c:pt>
                <c:pt idx="401">
                  <c:v>0.40200000000000002</c:v>
                </c:pt>
                <c:pt idx="402">
                  <c:v>0.40300000000000002</c:v>
                </c:pt>
                <c:pt idx="403">
                  <c:v>0.40400000000000003</c:v>
                </c:pt>
                <c:pt idx="404">
                  <c:v>0.40500000000000003</c:v>
                </c:pt>
                <c:pt idx="405">
                  <c:v>0.40600000000000003</c:v>
                </c:pt>
                <c:pt idx="406">
                  <c:v>0.40699999999999997</c:v>
                </c:pt>
                <c:pt idx="407">
                  <c:v>0.40799999999999997</c:v>
                </c:pt>
                <c:pt idx="408">
                  <c:v>0.40899999999999997</c:v>
                </c:pt>
                <c:pt idx="409">
                  <c:v>0.41</c:v>
                </c:pt>
                <c:pt idx="410">
                  <c:v>0.41099999999999998</c:v>
                </c:pt>
                <c:pt idx="411">
                  <c:v>0.41199999999999998</c:v>
                </c:pt>
                <c:pt idx="412">
                  <c:v>0.41299999999999998</c:v>
                </c:pt>
                <c:pt idx="413">
                  <c:v>0.41399999999999998</c:v>
                </c:pt>
                <c:pt idx="414">
                  <c:v>0.41499999999999998</c:v>
                </c:pt>
                <c:pt idx="415">
                  <c:v>0.41599999999999998</c:v>
                </c:pt>
                <c:pt idx="416">
                  <c:v>0.41699999999999998</c:v>
                </c:pt>
                <c:pt idx="417">
                  <c:v>0.41799999999999998</c:v>
                </c:pt>
                <c:pt idx="418">
                  <c:v>0.41899999999999998</c:v>
                </c:pt>
                <c:pt idx="419">
                  <c:v>0.42</c:v>
                </c:pt>
                <c:pt idx="420">
                  <c:v>0.42099999999999999</c:v>
                </c:pt>
                <c:pt idx="421">
                  <c:v>0.42199999999999999</c:v>
                </c:pt>
                <c:pt idx="422">
                  <c:v>0.42299999999999999</c:v>
                </c:pt>
                <c:pt idx="423">
                  <c:v>0.42399999999999999</c:v>
                </c:pt>
                <c:pt idx="424">
                  <c:v>0.42499999999999999</c:v>
                </c:pt>
                <c:pt idx="425">
                  <c:v>0.42599999999999999</c:v>
                </c:pt>
                <c:pt idx="426">
                  <c:v>0.42699999999999999</c:v>
                </c:pt>
                <c:pt idx="427">
                  <c:v>0.42799999999999999</c:v>
                </c:pt>
                <c:pt idx="428">
                  <c:v>0.42899999999999999</c:v>
                </c:pt>
                <c:pt idx="429">
                  <c:v>0.43</c:v>
                </c:pt>
                <c:pt idx="430">
                  <c:v>0.43099999999999999</c:v>
                </c:pt>
                <c:pt idx="431">
                  <c:v>0.432</c:v>
                </c:pt>
                <c:pt idx="432">
                  <c:v>0.433</c:v>
                </c:pt>
                <c:pt idx="433">
                  <c:v>0.434</c:v>
                </c:pt>
                <c:pt idx="434">
                  <c:v>0.435</c:v>
                </c:pt>
                <c:pt idx="435">
                  <c:v>0.436</c:v>
                </c:pt>
                <c:pt idx="436">
                  <c:v>0.437</c:v>
                </c:pt>
                <c:pt idx="437">
                  <c:v>0.438</c:v>
                </c:pt>
                <c:pt idx="438">
                  <c:v>0.439</c:v>
                </c:pt>
                <c:pt idx="439">
                  <c:v>0.44</c:v>
                </c:pt>
                <c:pt idx="440">
                  <c:v>0.441</c:v>
                </c:pt>
                <c:pt idx="441">
                  <c:v>0.442</c:v>
                </c:pt>
                <c:pt idx="442">
                  <c:v>0.443</c:v>
                </c:pt>
                <c:pt idx="443">
                  <c:v>0.44400000000000001</c:v>
                </c:pt>
                <c:pt idx="444">
                  <c:v>0.44500000000000001</c:v>
                </c:pt>
                <c:pt idx="445">
                  <c:v>0.44600000000000001</c:v>
                </c:pt>
                <c:pt idx="446">
                  <c:v>0.44700000000000001</c:v>
                </c:pt>
                <c:pt idx="447">
                  <c:v>0.44800000000000001</c:v>
                </c:pt>
                <c:pt idx="448">
                  <c:v>0.44900000000000001</c:v>
                </c:pt>
                <c:pt idx="449">
                  <c:v>0.45</c:v>
                </c:pt>
                <c:pt idx="450">
                  <c:v>0.45100000000000001</c:v>
                </c:pt>
                <c:pt idx="451">
                  <c:v>0.45200000000000001</c:v>
                </c:pt>
                <c:pt idx="452">
                  <c:v>0.45300000000000001</c:v>
                </c:pt>
                <c:pt idx="453">
                  <c:v>0.45400000000000001</c:v>
                </c:pt>
                <c:pt idx="454">
                  <c:v>0.45500000000000002</c:v>
                </c:pt>
                <c:pt idx="455">
                  <c:v>0.45600000000000002</c:v>
                </c:pt>
                <c:pt idx="456">
                  <c:v>0.45700000000000002</c:v>
                </c:pt>
                <c:pt idx="457">
                  <c:v>0.45800000000000002</c:v>
                </c:pt>
                <c:pt idx="458">
                  <c:v>0.45900000000000002</c:v>
                </c:pt>
                <c:pt idx="459">
                  <c:v>0.46</c:v>
                </c:pt>
                <c:pt idx="460">
                  <c:v>0.46100000000000002</c:v>
                </c:pt>
                <c:pt idx="461">
                  <c:v>0.46200000000000002</c:v>
                </c:pt>
                <c:pt idx="462">
                  <c:v>0.46300000000000002</c:v>
                </c:pt>
                <c:pt idx="463">
                  <c:v>0.46400000000000002</c:v>
                </c:pt>
                <c:pt idx="464">
                  <c:v>0.46500000000000002</c:v>
                </c:pt>
                <c:pt idx="465">
                  <c:v>0.46600000000000003</c:v>
                </c:pt>
                <c:pt idx="466">
                  <c:v>0.46700000000000003</c:v>
                </c:pt>
                <c:pt idx="467">
                  <c:v>0.46800000000000003</c:v>
                </c:pt>
                <c:pt idx="468">
                  <c:v>0.46899999999999997</c:v>
                </c:pt>
                <c:pt idx="469">
                  <c:v>0.47</c:v>
                </c:pt>
                <c:pt idx="470">
                  <c:v>0.47099999999999997</c:v>
                </c:pt>
                <c:pt idx="471">
                  <c:v>0.47199999999999998</c:v>
                </c:pt>
                <c:pt idx="472">
                  <c:v>0.47299999999999998</c:v>
                </c:pt>
                <c:pt idx="473">
                  <c:v>0.47399999999999998</c:v>
                </c:pt>
                <c:pt idx="474">
                  <c:v>0.47499999999999998</c:v>
                </c:pt>
                <c:pt idx="475">
                  <c:v>0.47599999999999998</c:v>
                </c:pt>
                <c:pt idx="476">
                  <c:v>0.47699999999999998</c:v>
                </c:pt>
                <c:pt idx="477">
                  <c:v>0.47799999999999998</c:v>
                </c:pt>
                <c:pt idx="478">
                  <c:v>0.47899999999999998</c:v>
                </c:pt>
                <c:pt idx="479">
                  <c:v>0.48</c:v>
                </c:pt>
                <c:pt idx="480">
                  <c:v>0.48099999999999998</c:v>
                </c:pt>
                <c:pt idx="481">
                  <c:v>0.48199999999999998</c:v>
                </c:pt>
                <c:pt idx="482">
                  <c:v>0.48299999999999998</c:v>
                </c:pt>
                <c:pt idx="483">
                  <c:v>0.48399999999999999</c:v>
                </c:pt>
                <c:pt idx="484">
                  <c:v>0.48499999999999999</c:v>
                </c:pt>
                <c:pt idx="485">
                  <c:v>0.48599999999999999</c:v>
                </c:pt>
                <c:pt idx="486">
                  <c:v>0.48699999999999999</c:v>
                </c:pt>
                <c:pt idx="487">
                  <c:v>0.48799999999999999</c:v>
                </c:pt>
                <c:pt idx="488">
                  <c:v>0.48899999999999999</c:v>
                </c:pt>
                <c:pt idx="489">
                  <c:v>0.49</c:v>
                </c:pt>
                <c:pt idx="490">
                  <c:v>0.49099999999999999</c:v>
                </c:pt>
                <c:pt idx="491">
                  <c:v>0.49199999999999999</c:v>
                </c:pt>
                <c:pt idx="492">
                  <c:v>0.49299999999999999</c:v>
                </c:pt>
                <c:pt idx="493">
                  <c:v>0.49399999999999999</c:v>
                </c:pt>
                <c:pt idx="494">
                  <c:v>0.495</c:v>
                </c:pt>
                <c:pt idx="495">
                  <c:v>0.496</c:v>
                </c:pt>
                <c:pt idx="496">
                  <c:v>0.497</c:v>
                </c:pt>
                <c:pt idx="497">
                  <c:v>0.498</c:v>
                </c:pt>
                <c:pt idx="498">
                  <c:v>0.499</c:v>
                </c:pt>
                <c:pt idx="499">
                  <c:v>0.5</c:v>
                </c:pt>
                <c:pt idx="500">
                  <c:v>0.501</c:v>
                </c:pt>
                <c:pt idx="501">
                  <c:v>0.502</c:v>
                </c:pt>
                <c:pt idx="502">
                  <c:v>0.503</c:v>
                </c:pt>
                <c:pt idx="503">
                  <c:v>0.504</c:v>
                </c:pt>
                <c:pt idx="504">
                  <c:v>0.505</c:v>
                </c:pt>
                <c:pt idx="505">
                  <c:v>0.50600000000000001</c:v>
                </c:pt>
                <c:pt idx="506">
                  <c:v>0.50700000000000001</c:v>
                </c:pt>
                <c:pt idx="507">
                  <c:v>0.50800000000000001</c:v>
                </c:pt>
                <c:pt idx="508">
                  <c:v>0.50900000000000001</c:v>
                </c:pt>
                <c:pt idx="509">
                  <c:v>0.51</c:v>
                </c:pt>
                <c:pt idx="510">
                  <c:v>0.51100000000000001</c:v>
                </c:pt>
                <c:pt idx="511">
                  <c:v>0.51200000000000001</c:v>
                </c:pt>
                <c:pt idx="512">
                  <c:v>0.51300000000000001</c:v>
                </c:pt>
                <c:pt idx="513">
                  <c:v>0.51400000000000001</c:v>
                </c:pt>
                <c:pt idx="514">
                  <c:v>0.51500000000000001</c:v>
                </c:pt>
                <c:pt idx="515">
                  <c:v>0.51600000000000001</c:v>
                </c:pt>
                <c:pt idx="516">
                  <c:v>0.51700000000000002</c:v>
                </c:pt>
                <c:pt idx="517">
                  <c:v>0.51800000000000002</c:v>
                </c:pt>
                <c:pt idx="518">
                  <c:v>0.51900000000000002</c:v>
                </c:pt>
                <c:pt idx="519">
                  <c:v>0.52</c:v>
                </c:pt>
                <c:pt idx="520">
                  <c:v>0.52100000000000002</c:v>
                </c:pt>
                <c:pt idx="521">
                  <c:v>0.52200000000000002</c:v>
                </c:pt>
                <c:pt idx="522">
                  <c:v>0.52300000000000002</c:v>
                </c:pt>
                <c:pt idx="523">
                  <c:v>0.52400000000000002</c:v>
                </c:pt>
                <c:pt idx="524">
                  <c:v>0.52500000000000002</c:v>
                </c:pt>
                <c:pt idx="525">
                  <c:v>0.52600000000000002</c:v>
                </c:pt>
                <c:pt idx="526">
                  <c:v>0.52700000000000002</c:v>
                </c:pt>
                <c:pt idx="527">
                  <c:v>0.52800000000000002</c:v>
                </c:pt>
                <c:pt idx="528">
                  <c:v>0.52900000000000003</c:v>
                </c:pt>
                <c:pt idx="529">
                  <c:v>0.53</c:v>
                </c:pt>
                <c:pt idx="530">
                  <c:v>0.53100000000000003</c:v>
                </c:pt>
                <c:pt idx="531">
                  <c:v>0.53200000000000003</c:v>
                </c:pt>
                <c:pt idx="532">
                  <c:v>0.53300000000000003</c:v>
                </c:pt>
                <c:pt idx="533">
                  <c:v>0.53400000000000003</c:v>
                </c:pt>
                <c:pt idx="534">
                  <c:v>0.53500000000000003</c:v>
                </c:pt>
                <c:pt idx="535">
                  <c:v>0.53600000000000003</c:v>
                </c:pt>
                <c:pt idx="536">
                  <c:v>0.53700000000000003</c:v>
                </c:pt>
                <c:pt idx="537">
                  <c:v>0.53800000000000003</c:v>
                </c:pt>
                <c:pt idx="538">
                  <c:v>0.53900000000000003</c:v>
                </c:pt>
                <c:pt idx="539">
                  <c:v>0.54</c:v>
                </c:pt>
                <c:pt idx="540">
                  <c:v>0.54100000000000004</c:v>
                </c:pt>
                <c:pt idx="541">
                  <c:v>0.54200000000000004</c:v>
                </c:pt>
                <c:pt idx="542">
                  <c:v>0.54300000000000004</c:v>
                </c:pt>
                <c:pt idx="543">
                  <c:v>0.54400000000000004</c:v>
                </c:pt>
                <c:pt idx="544">
                  <c:v>0.54500000000000004</c:v>
                </c:pt>
                <c:pt idx="545">
                  <c:v>0.54600000000000004</c:v>
                </c:pt>
                <c:pt idx="546">
                  <c:v>0.54700000000000004</c:v>
                </c:pt>
                <c:pt idx="547">
                  <c:v>0.54800000000000004</c:v>
                </c:pt>
                <c:pt idx="548">
                  <c:v>0.54900000000000004</c:v>
                </c:pt>
                <c:pt idx="549">
                  <c:v>0.55000000000000004</c:v>
                </c:pt>
                <c:pt idx="550">
                  <c:v>0.55100000000000005</c:v>
                </c:pt>
                <c:pt idx="551">
                  <c:v>0.55200000000000005</c:v>
                </c:pt>
                <c:pt idx="552">
                  <c:v>0.55300000000000005</c:v>
                </c:pt>
                <c:pt idx="553">
                  <c:v>0.55400000000000005</c:v>
                </c:pt>
                <c:pt idx="554">
                  <c:v>0.55500000000000005</c:v>
                </c:pt>
                <c:pt idx="555">
                  <c:v>0.55600000000000005</c:v>
                </c:pt>
                <c:pt idx="556">
                  <c:v>0.55700000000000005</c:v>
                </c:pt>
                <c:pt idx="557">
                  <c:v>0.55800000000000005</c:v>
                </c:pt>
                <c:pt idx="558">
                  <c:v>0.55900000000000005</c:v>
                </c:pt>
                <c:pt idx="559">
                  <c:v>0.56000000000000005</c:v>
                </c:pt>
                <c:pt idx="560">
                  <c:v>0.56100000000000005</c:v>
                </c:pt>
                <c:pt idx="561">
                  <c:v>0.56200000000000006</c:v>
                </c:pt>
                <c:pt idx="562">
                  <c:v>0.56299999999999994</c:v>
                </c:pt>
                <c:pt idx="563">
                  <c:v>0.56399999999999995</c:v>
                </c:pt>
                <c:pt idx="564">
                  <c:v>0.56499999999999995</c:v>
                </c:pt>
                <c:pt idx="565">
                  <c:v>0.56599999999999995</c:v>
                </c:pt>
                <c:pt idx="566">
                  <c:v>0.56699999999999995</c:v>
                </c:pt>
                <c:pt idx="567">
                  <c:v>0.56799999999999995</c:v>
                </c:pt>
                <c:pt idx="568">
                  <c:v>0.56899999999999995</c:v>
                </c:pt>
                <c:pt idx="569">
                  <c:v>0.56999999999999995</c:v>
                </c:pt>
                <c:pt idx="570">
                  <c:v>0.57099999999999995</c:v>
                </c:pt>
                <c:pt idx="571">
                  <c:v>0.57199999999999995</c:v>
                </c:pt>
                <c:pt idx="572">
                  <c:v>0.57299999999999995</c:v>
                </c:pt>
                <c:pt idx="573">
                  <c:v>0.57399999999999995</c:v>
                </c:pt>
                <c:pt idx="574">
                  <c:v>0.57499999999999996</c:v>
                </c:pt>
                <c:pt idx="575">
                  <c:v>0.57599999999999996</c:v>
                </c:pt>
                <c:pt idx="576">
                  <c:v>0.57699999999999996</c:v>
                </c:pt>
                <c:pt idx="577">
                  <c:v>0.57799999999999996</c:v>
                </c:pt>
                <c:pt idx="578">
                  <c:v>0.57899999999999996</c:v>
                </c:pt>
                <c:pt idx="579">
                  <c:v>0.57999999999999996</c:v>
                </c:pt>
                <c:pt idx="580">
                  <c:v>0.58099999999999996</c:v>
                </c:pt>
                <c:pt idx="581">
                  <c:v>0.58199999999999996</c:v>
                </c:pt>
                <c:pt idx="582">
                  <c:v>0.58299999999999996</c:v>
                </c:pt>
                <c:pt idx="583">
                  <c:v>0.58399999999999996</c:v>
                </c:pt>
                <c:pt idx="584">
                  <c:v>0.58499999999999996</c:v>
                </c:pt>
                <c:pt idx="585">
                  <c:v>0.58599999999999997</c:v>
                </c:pt>
                <c:pt idx="586">
                  <c:v>0.58699999999999997</c:v>
                </c:pt>
                <c:pt idx="587">
                  <c:v>0.58799999999999997</c:v>
                </c:pt>
                <c:pt idx="588">
                  <c:v>0.58899999999999997</c:v>
                </c:pt>
                <c:pt idx="589">
                  <c:v>0.59</c:v>
                </c:pt>
                <c:pt idx="590">
                  <c:v>0.59099999999999997</c:v>
                </c:pt>
                <c:pt idx="591">
                  <c:v>0.59199999999999997</c:v>
                </c:pt>
                <c:pt idx="592">
                  <c:v>0.59299999999999997</c:v>
                </c:pt>
                <c:pt idx="593">
                  <c:v>0.59399999999999997</c:v>
                </c:pt>
                <c:pt idx="594">
                  <c:v>0.59499999999999997</c:v>
                </c:pt>
                <c:pt idx="595">
                  <c:v>0.59599999999999997</c:v>
                </c:pt>
                <c:pt idx="596">
                  <c:v>0.59699999999999998</c:v>
                </c:pt>
                <c:pt idx="597">
                  <c:v>0.59799999999999998</c:v>
                </c:pt>
                <c:pt idx="598">
                  <c:v>0.59899999999999998</c:v>
                </c:pt>
                <c:pt idx="599">
                  <c:v>0.6</c:v>
                </c:pt>
                <c:pt idx="600">
                  <c:v>0.60099999999999998</c:v>
                </c:pt>
                <c:pt idx="601">
                  <c:v>0.60199999999999998</c:v>
                </c:pt>
                <c:pt idx="602">
                  <c:v>0.60299999999999998</c:v>
                </c:pt>
                <c:pt idx="603">
                  <c:v>0.60399999999999998</c:v>
                </c:pt>
                <c:pt idx="604">
                  <c:v>0.60499999999999998</c:v>
                </c:pt>
                <c:pt idx="605">
                  <c:v>0.60599999999999998</c:v>
                </c:pt>
                <c:pt idx="606">
                  <c:v>0.60699999999999998</c:v>
                </c:pt>
                <c:pt idx="607">
                  <c:v>0.60799999999999998</c:v>
                </c:pt>
                <c:pt idx="608">
                  <c:v>0.60899999999999999</c:v>
                </c:pt>
                <c:pt idx="609">
                  <c:v>0.61</c:v>
                </c:pt>
                <c:pt idx="610">
                  <c:v>0.61099999999999999</c:v>
                </c:pt>
                <c:pt idx="611">
                  <c:v>0.61199999999999999</c:v>
                </c:pt>
                <c:pt idx="612">
                  <c:v>0.61299999999999999</c:v>
                </c:pt>
                <c:pt idx="613">
                  <c:v>0.61399999999999999</c:v>
                </c:pt>
                <c:pt idx="614">
                  <c:v>0.61499999999999999</c:v>
                </c:pt>
                <c:pt idx="615">
                  <c:v>0.61599999999999999</c:v>
                </c:pt>
                <c:pt idx="616">
                  <c:v>0.61699999999999999</c:v>
                </c:pt>
                <c:pt idx="617">
                  <c:v>0.61799999999999999</c:v>
                </c:pt>
                <c:pt idx="618">
                  <c:v>0.61899999999999999</c:v>
                </c:pt>
                <c:pt idx="619">
                  <c:v>0.62</c:v>
                </c:pt>
                <c:pt idx="620">
                  <c:v>0.621</c:v>
                </c:pt>
                <c:pt idx="621">
                  <c:v>0.622</c:v>
                </c:pt>
                <c:pt idx="622">
                  <c:v>0.623</c:v>
                </c:pt>
                <c:pt idx="623">
                  <c:v>0.624</c:v>
                </c:pt>
                <c:pt idx="624">
                  <c:v>0.625</c:v>
                </c:pt>
                <c:pt idx="625">
                  <c:v>0.626</c:v>
                </c:pt>
                <c:pt idx="626">
                  <c:v>0.627</c:v>
                </c:pt>
                <c:pt idx="627">
                  <c:v>0.628</c:v>
                </c:pt>
                <c:pt idx="628">
                  <c:v>0.629</c:v>
                </c:pt>
                <c:pt idx="629">
                  <c:v>0.63</c:v>
                </c:pt>
                <c:pt idx="630">
                  <c:v>0.63100000000000001</c:v>
                </c:pt>
                <c:pt idx="631">
                  <c:v>0.63200000000000001</c:v>
                </c:pt>
                <c:pt idx="632">
                  <c:v>0.63300000000000001</c:v>
                </c:pt>
                <c:pt idx="633">
                  <c:v>0.63400000000000001</c:v>
                </c:pt>
                <c:pt idx="634">
                  <c:v>0.63500000000000001</c:v>
                </c:pt>
                <c:pt idx="635">
                  <c:v>0.63600000000000001</c:v>
                </c:pt>
                <c:pt idx="636">
                  <c:v>0.63700000000000001</c:v>
                </c:pt>
                <c:pt idx="637">
                  <c:v>0.63800000000000001</c:v>
                </c:pt>
                <c:pt idx="638">
                  <c:v>0.63900000000000001</c:v>
                </c:pt>
                <c:pt idx="639">
                  <c:v>0.64</c:v>
                </c:pt>
                <c:pt idx="640">
                  <c:v>0.64100000000000001</c:v>
                </c:pt>
                <c:pt idx="641">
                  <c:v>0.64200000000000002</c:v>
                </c:pt>
                <c:pt idx="642">
                  <c:v>0.64300000000000002</c:v>
                </c:pt>
                <c:pt idx="643">
                  <c:v>0.64400000000000002</c:v>
                </c:pt>
                <c:pt idx="644">
                  <c:v>0.64500000000000002</c:v>
                </c:pt>
                <c:pt idx="645">
                  <c:v>0.64600000000000002</c:v>
                </c:pt>
                <c:pt idx="646">
                  <c:v>0.64700000000000002</c:v>
                </c:pt>
                <c:pt idx="647">
                  <c:v>0.64800000000000002</c:v>
                </c:pt>
                <c:pt idx="648">
                  <c:v>0.64900000000000002</c:v>
                </c:pt>
                <c:pt idx="649">
                  <c:v>0.65</c:v>
                </c:pt>
                <c:pt idx="650">
                  <c:v>0.65100000000000002</c:v>
                </c:pt>
                <c:pt idx="651">
                  <c:v>0.65200000000000002</c:v>
                </c:pt>
                <c:pt idx="652">
                  <c:v>0.65300000000000002</c:v>
                </c:pt>
                <c:pt idx="653">
                  <c:v>0.65400000000000003</c:v>
                </c:pt>
                <c:pt idx="654">
                  <c:v>0.65500000000000003</c:v>
                </c:pt>
                <c:pt idx="655">
                  <c:v>0.65600000000000003</c:v>
                </c:pt>
                <c:pt idx="656">
                  <c:v>0.65700000000000003</c:v>
                </c:pt>
                <c:pt idx="657">
                  <c:v>0.65800000000000003</c:v>
                </c:pt>
                <c:pt idx="658">
                  <c:v>0.65900000000000003</c:v>
                </c:pt>
                <c:pt idx="659">
                  <c:v>0.66</c:v>
                </c:pt>
                <c:pt idx="660">
                  <c:v>0.66100000000000003</c:v>
                </c:pt>
                <c:pt idx="661">
                  <c:v>0.66200000000000003</c:v>
                </c:pt>
                <c:pt idx="662">
                  <c:v>0.66300000000000003</c:v>
                </c:pt>
                <c:pt idx="663">
                  <c:v>0.66400000000000003</c:v>
                </c:pt>
                <c:pt idx="664">
                  <c:v>0.66500000000000004</c:v>
                </c:pt>
                <c:pt idx="665">
                  <c:v>0.66600000000000004</c:v>
                </c:pt>
                <c:pt idx="666">
                  <c:v>0.66700000000000004</c:v>
                </c:pt>
                <c:pt idx="667">
                  <c:v>0.66800000000000004</c:v>
                </c:pt>
                <c:pt idx="668">
                  <c:v>0.66900000000000004</c:v>
                </c:pt>
                <c:pt idx="669">
                  <c:v>0.67</c:v>
                </c:pt>
                <c:pt idx="670">
                  <c:v>0.67100000000000004</c:v>
                </c:pt>
                <c:pt idx="671">
                  <c:v>0.67200000000000004</c:v>
                </c:pt>
                <c:pt idx="672">
                  <c:v>0.67300000000000004</c:v>
                </c:pt>
                <c:pt idx="673">
                  <c:v>0.67400000000000004</c:v>
                </c:pt>
                <c:pt idx="674">
                  <c:v>0.67500000000000004</c:v>
                </c:pt>
                <c:pt idx="675">
                  <c:v>0.67600000000000005</c:v>
                </c:pt>
                <c:pt idx="676">
                  <c:v>0.67700000000000005</c:v>
                </c:pt>
                <c:pt idx="677">
                  <c:v>0.67800000000000005</c:v>
                </c:pt>
                <c:pt idx="678">
                  <c:v>0.67900000000000005</c:v>
                </c:pt>
                <c:pt idx="679">
                  <c:v>0.68</c:v>
                </c:pt>
                <c:pt idx="680">
                  <c:v>0.68100000000000005</c:v>
                </c:pt>
                <c:pt idx="681">
                  <c:v>0.68200000000000005</c:v>
                </c:pt>
                <c:pt idx="682">
                  <c:v>0.68300000000000005</c:v>
                </c:pt>
                <c:pt idx="683">
                  <c:v>0.68400000000000005</c:v>
                </c:pt>
                <c:pt idx="684">
                  <c:v>0.68500000000000005</c:v>
                </c:pt>
                <c:pt idx="685">
                  <c:v>0.68600000000000005</c:v>
                </c:pt>
                <c:pt idx="686">
                  <c:v>0.68700000000000006</c:v>
                </c:pt>
                <c:pt idx="687">
                  <c:v>0.68799999999999994</c:v>
                </c:pt>
                <c:pt idx="688">
                  <c:v>0.68899999999999995</c:v>
                </c:pt>
                <c:pt idx="689">
                  <c:v>0.69</c:v>
                </c:pt>
                <c:pt idx="690">
                  <c:v>0.69099999999999995</c:v>
                </c:pt>
                <c:pt idx="691">
                  <c:v>0.69199999999999995</c:v>
                </c:pt>
                <c:pt idx="692">
                  <c:v>0.69299999999999995</c:v>
                </c:pt>
                <c:pt idx="693">
                  <c:v>0.69399999999999995</c:v>
                </c:pt>
                <c:pt idx="694">
                  <c:v>0.69499999999999995</c:v>
                </c:pt>
                <c:pt idx="695">
                  <c:v>0.69599999999999995</c:v>
                </c:pt>
                <c:pt idx="696">
                  <c:v>0.69699999999999995</c:v>
                </c:pt>
                <c:pt idx="697">
                  <c:v>0.69799999999999995</c:v>
                </c:pt>
                <c:pt idx="698">
                  <c:v>0.69899999999999995</c:v>
                </c:pt>
                <c:pt idx="699">
                  <c:v>0.7</c:v>
                </c:pt>
                <c:pt idx="700">
                  <c:v>0.70099999999999996</c:v>
                </c:pt>
                <c:pt idx="701">
                  <c:v>0.70199999999999996</c:v>
                </c:pt>
                <c:pt idx="702">
                  <c:v>0.70299999999999996</c:v>
                </c:pt>
                <c:pt idx="703">
                  <c:v>0.70399999999999996</c:v>
                </c:pt>
                <c:pt idx="704">
                  <c:v>0.70499999999999996</c:v>
                </c:pt>
                <c:pt idx="705">
                  <c:v>0.70599999999999996</c:v>
                </c:pt>
                <c:pt idx="706">
                  <c:v>0.70699999999999996</c:v>
                </c:pt>
                <c:pt idx="707">
                  <c:v>0.70799999999999996</c:v>
                </c:pt>
                <c:pt idx="708">
                  <c:v>0.70899999999999996</c:v>
                </c:pt>
                <c:pt idx="709">
                  <c:v>0.71</c:v>
                </c:pt>
                <c:pt idx="710">
                  <c:v>0.71099999999999997</c:v>
                </c:pt>
                <c:pt idx="711">
                  <c:v>0.71199999999999997</c:v>
                </c:pt>
                <c:pt idx="712">
                  <c:v>0.71299999999999997</c:v>
                </c:pt>
                <c:pt idx="713">
                  <c:v>0.71399999999999997</c:v>
                </c:pt>
                <c:pt idx="714">
                  <c:v>0.71499999999999997</c:v>
                </c:pt>
                <c:pt idx="715">
                  <c:v>0.71599999999999997</c:v>
                </c:pt>
                <c:pt idx="716">
                  <c:v>0.71699999999999997</c:v>
                </c:pt>
                <c:pt idx="717">
                  <c:v>0.71799999999999997</c:v>
                </c:pt>
                <c:pt idx="718">
                  <c:v>0.71899999999999997</c:v>
                </c:pt>
                <c:pt idx="719">
                  <c:v>0.72</c:v>
                </c:pt>
                <c:pt idx="720">
                  <c:v>0.72099999999999997</c:v>
                </c:pt>
                <c:pt idx="721">
                  <c:v>0.72199999999999998</c:v>
                </c:pt>
                <c:pt idx="722">
                  <c:v>0.72299999999999998</c:v>
                </c:pt>
                <c:pt idx="723">
                  <c:v>0.72399999999999998</c:v>
                </c:pt>
                <c:pt idx="724">
                  <c:v>0.72499999999999998</c:v>
                </c:pt>
                <c:pt idx="725">
                  <c:v>0.72599999999999998</c:v>
                </c:pt>
                <c:pt idx="726">
                  <c:v>0.72699999999999998</c:v>
                </c:pt>
                <c:pt idx="727">
                  <c:v>0.72799999999999998</c:v>
                </c:pt>
                <c:pt idx="728">
                  <c:v>0.72899999999999998</c:v>
                </c:pt>
                <c:pt idx="729">
                  <c:v>0.73</c:v>
                </c:pt>
                <c:pt idx="730">
                  <c:v>0.73099999999999998</c:v>
                </c:pt>
                <c:pt idx="731">
                  <c:v>0.73199999999999998</c:v>
                </c:pt>
                <c:pt idx="732">
                  <c:v>0.73299999999999998</c:v>
                </c:pt>
                <c:pt idx="733">
                  <c:v>0.73399999999999999</c:v>
                </c:pt>
                <c:pt idx="734">
                  <c:v>0.73499999999999999</c:v>
                </c:pt>
                <c:pt idx="735">
                  <c:v>0.73599999999999999</c:v>
                </c:pt>
                <c:pt idx="736">
                  <c:v>0.73699999999999999</c:v>
                </c:pt>
                <c:pt idx="737">
                  <c:v>0.73799999999999999</c:v>
                </c:pt>
                <c:pt idx="738">
                  <c:v>0.73899999999999999</c:v>
                </c:pt>
                <c:pt idx="739">
                  <c:v>0.74</c:v>
                </c:pt>
                <c:pt idx="740">
                  <c:v>0.74099999999999999</c:v>
                </c:pt>
                <c:pt idx="741">
                  <c:v>0.74199999999999999</c:v>
                </c:pt>
                <c:pt idx="742">
                  <c:v>0.74299999999999999</c:v>
                </c:pt>
                <c:pt idx="743">
                  <c:v>0.74399999999999999</c:v>
                </c:pt>
                <c:pt idx="744">
                  <c:v>0.745</c:v>
                </c:pt>
                <c:pt idx="745">
                  <c:v>0.746</c:v>
                </c:pt>
                <c:pt idx="746">
                  <c:v>0.747</c:v>
                </c:pt>
                <c:pt idx="747">
                  <c:v>0.748</c:v>
                </c:pt>
                <c:pt idx="748">
                  <c:v>0.749</c:v>
                </c:pt>
                <c:pt idx="749">
                  <c:v>0.75</c:v>
                </c:pt>
                <c:pt idx="750">
                  <c:v>0.751</c:v>
                </c:pt>
                <c:pt idx="751">
                  <c:v>0.752</c:v>
                </c:pt>
                <c:pt idx="752">
                  <c:v>0.753</c:v>
                </c:pt>
                <c:pt idx="753">
                  <c:v>0.754</c:v>
                </c:pt>
                <c:pt idx="754">
                  <c:v>0.755</c:v>
                </c:pt>
                <c:pt idx="755">
                  <c:v>0.75600000000000001</c:v>
                </c:pt>
                <c:pt idx="756">
                  <c:v>0.75700000000000001</c:v>
                </c:pt>
                <c:pt idx="757">
                  <c:v>0.75800000000000001</c:v>
                </c:pt>
                <c:pt idx="758">
                  <c:v>0.75900000000000001</c:v>
                </c:pt>
                <c:pt idx="759">
                  <c:v>0.76</c:v>
                </c:pt>
                <c:pt idx="760">
                  <c:v>0.76100000000000001</c:v>
                </c:pt>
                <c:pt idx="761">
                  <c:v>0.76200000000000001</c:v>
                </c:pt>
                <c:pt idx="762">
                  <c:v>0.76300000000000001</c:v>
                </c:pt>
                <c:pt idx="763">
                  <c:v>0.76400000000000001</c:v>
                </c:pt>
                <c:pt idx="764">
                  <c:v>0.76500000000000001</c:v>
                </c:pt>
                <c:pt idx="765">
                  <c:v>0.76600000000000001</c:v>
                </c:pt>
                <c:pt idx="766">
                  <c:v>0.76700000000000002</c:v>
                </c:pt>
                <c:pt idx="767">
                  <c:v>0.76800000000000002</c:v>
                </c:pt>
                <c:pt idx="768">
                  <c:v>0.76900000000000002</c:v>
                </c:pt>
                <c:pt idx="769">
                  <c:v>0.77</c:v>
                </c:pt>
                <c:pt idx="770">
                  <c:v>0.77100000000000002</c:v>
                </c:pt>
                <c:pt idx="771">
                  <c:v>0.77200000000000002</c:v>
                </c:pt>
                <c:pt idx="772">
                  <c:v>0.77300000000000002</c:v>
                </c:pt>
                <c:pt idx="773">
                  <c:v>0.77400000000000002</c:v>
                </c:pt>
                <c:pt idx="774">
                  <c:v>0.77500000000000002</c:v>
                </c:pt>
                <c:pt idx="775">
                  <c:v>0.77600000000000002</c:v>
                </c:pt>
                <c:pt idx="776">
                  <c:v>0.77700000000000002</c:v>
                </c:pt>
                <c:pt idx="777">
                  <c:v>0.77800000000000002</c:v>
                </c:pt>
                <c:pt idx="778">
                  <c:v>0.77900000000000003</c:v>
                </c:pt>
                <c:pt idx="779">
                  <c:v>0.78</c:v>
                </c:pt>
                <c:pt idx="780">
                  <c:v>0.78100000000000003</c:v>
                </c:pt>
                <c:pt idx="781">
                  <c:v>0.78200000000000003</c:v>
                </c:pt>
                <c:pt idx="782">
                  <c:v>0.78300000000000003</c:v>
                </c:pt>
                <c:pt idx="783">
                  <c:v>0.78400000000000003</c:v>
                </c:pt>
                <c:pt idx="784">
                  <c:v>0.78500000000000003</c:v>
                </c:pt>
                <c:pt idx="785">
                  <c:v>0.78600000000000003</c:v>
                </c:pt>
                <c:pt idx="786">
                  <c:v>0.78700000000000003</c:v>
                </c:pt>
                <c:pt idx="787">
                  <c:v>0.78800000000000003</c:v>
                </c:pt>
                <c:pt idx="788">
                  <c:v>0.78900000000000003</c:v>
                </c:pt>
                <c:pt idx="789">
                  <c:v>0.79</c:v>
                </c:pt>
                <c:pt idx="790">
                  <c:v>0.79100000000000004</c:v>
                </c:pt>
                <c:pt idx="791">
                  <c:v>0.79200000000000004</c:v>
                </c:pt>
                <c:pt idx="792">
                  <c:v>0.79300000000000004</c:v>
                </c:pt>
                <c:pt idx="793">
                  <c:v>0.79400000000000004</c:v>
                </c:pt>
                <c:pt idx="794">
                  <c:v>0.79500000000000004</c:v>
                </c:pt>
                <c:pt idx="795">
                  <c:v>0.79600000000000004</c:v>
                </c:pt>
                <c:pt idx="796">
                  <c:v>0.79700000000000004</c:v>
                </c:pt>
                <c:pt idx="797">
                  <c:v>0.79800000000000004</c:v>
                </c:pt>
                <c:pt idx="798">
                  <c:v>0.79900000000000004</c:v>
                </c:pt>
                <c:pt idx="799">
                  <c:v>0.8</c:v>
                </c:pt>
                <c:pt idx="800">
                  <c:v>0.80100000000000005</c:v>
                </c:pt>
                <c:pt idx="801">
                  <c:v>0.80200000000000005</c:v>
                </c:pt>
                <c:pt idx="802">
                  <c:v>0.80300000000000005</c:v>
                </c:pt>
                <c:pt idx="803">
                  <c:v>0.80400000000000005</c:v>
                </c:pt>
                <c:pt idx="804">
                  <c:v>0.80500000000000005</c:v>
                </c:pt>
                <c:pt idx="805">
                  <c:v>0.80600000000000005</c:v>
                </c:pt>
                <c:pt idx="806">
                  <c:v>0.80700000000000005</c:v>
                </c:pt>
                <c:pt idx="807">
                  <c:v>0.80800000000000005</c:v>
                </c:pt>
                <c:pt idx="808">
                  <c:v>0.80900000000000005</c:v>
                </c:pt>
                <c:pt idx="809">
                  <c:v>0.81</c:v>
                </c:pt>
                <c:pt idx="810">
                  <c:v>0.81100000000000005</c:v>
                </c:pt>
                <c:pt idx="811">
                  <c:v>0.81200000000000006</c:v>
                </c:pt>
                <c:pt idx="812">
                  <c:v>0.81299999999999994</c:v>
                </c:pt>
                <c:pt idx="813">
                  <c:v>0.81399999999999995</c:v>
                </c:pt>
                <c:pt idx="814">
                  <c:v>0.81499999999999995</c:v>
                </c:pt>
                <c:pt idx="815">
                  <c:v>0.81599999999999995</c:v>
                </c:pt>
                <c:pt idx="816">
                  <c:v>0.81699999999999995</c:v>
                </c:pt>
                <c:pt idx="817">
                  <c:v>0.81799999999999995</c:v>
                </c:pt>
                <c:pt idx="818">
                  <c:v>0.81899999999999995</c:v>
                </c:pt>
                <c:pt idx="819">
                  <c:v>0.82</c:v>
                </c:pt>
                <c:pt idx="820">
                  <c:v>0.82099999999999995</c:v>
                </c:pt>
                <c:pt idx="821">
                  <c:v>0.82199999999999995</c:v>
                </c:pt>
                <c:pt idx="822">
                  <c:v>0.82299999999999995</c:v>
                </c:pt>
                <c:pt idx="823">
                  <c:v>0.82399999999999995</c:v>
                </c:pt>
                <c:pt idx="824">
                  <c:v>0.82499999999999996</c:v>
                </c:pt>
                <c:pt idx="825">
                  <c:v>0.82599999999999996</c:v>
                </c:pt>
                <c:pt idx="826">
                  <c:v>0.82699999999999996</c:v>
                </c:pt>
                <c:pt idx="827">
                  <c:v>0.82799999999999996</c:v>
                </c:pt>
                <c:pt idx="828">
                  <c:v>0.82899999999999996</c:v>
                </c:pt>
                <c:pt idx="829">
                  <c:v>0.83</c:v>
                </c:pt>
                <c:pt idx="830">
                  <c:v>0.83099999999999996</c:v>
                </c:pt>
                <c:pt idx="831">
                  <c:v>0.83199999999999996</c:v>
                </c:pt>
                <c:pt idx="832">
                  <c:v>0.83299999999999996</c:v>
                </c:pt>
                <c:pt idx="833">
                  <c:v>0.83399999999999996</c:v>
                </c:pt>
                <c:pt idx="834">
                  <c:v>0.83499999999999996</c:v>
                </c:pt>
                <c:pt idx="835">
                  <c:v>0.83599999999999997</c:v>
                </c:pt>
                <c:pt idx="836">
                  <c:v>0.83699999999999997</c:v>
                </c:pt>
                <c:pt idx="837">
                  <c:v>0.83799999999999997</c:v>
                </c:pt>
                <c:pt idx="838">
                  <c:v>0.83899999999999997</c:v>
                </c:pt>
                <c:pt idx="839">
                  <c:v>0.84</c:v>
                </c:pt>
                <c:pt idx="840">
                  <c:v>0.84099999999999997</c:v>
                </c:pt>
                <c:pt idx="841">
                  <c:v>0.84199999999999997</c:v>
                </c:pt>
                <c:pt idx="842">
                  <c:v>0.84299999999999997</c:v>
                </c:pt>
                <c:pt idx="843">
                  <c:v>0.84399999999999997</c:v>
                </c:pt>
                <c:pt idx="844">
                  <c:v>0.84499999999999997</c:v>
                </c:pt>
                <c:pt idx="845">
                  <c:v>0.84599999999999997</c:v>
                </c:pt>
                <c:pt idx="846">
                  <c:v>0.84699999999999998</c:v>
                </c:pt>
                <c:pt idx="847">
                  <c:v>0.84799999999999998</c:v>
                </c:pt>
                <c:pt idx="848">
                  <c:v>0.84899999999999998</c:v>
                </c:pt>
                <c:pt idx="849">
                  <c:v>0.85</c:v>
                </c:pt>
                <c:pt idx="850">
                  <c:v>0.85099999999999998</c:v>
                </c:pt>
                <c:pt idx="851">
                  <c:v>0.85199999999999998</c:v>
                </c:pt>
                <c:pt idx="852">
                  <c:v>0.85299999999999998</c:v>
                </c:pt>
                <c:pt idx="853">
                  <c:v>0.85399999999999998</c:v>
                </c:pt>
                <c:pt idx="854">
                  <c:v>0.85499999999999998</c:v>
                </c:pt>
                <c:pt idx="855">
                  <c:v>0.85599999999999998</c:v>
                </c:pt>
                <c:pt idx="856">
                  <c:v>0.85699999999999998</c:v>
                </c:pt>
                <c:pt idx="857">
                  <c:v>0.85799999999999998</c:v>
                </c:pt>
                <c:pt idx="858">
                  <c:v>0.85899999999999999</c:v>
                </c:pt>
                <c:pt idx="859">
                  <c:v>0.86</c:v>
                </c:pt>
                <c:pt idx="860">
                  <c:v>0.86099999999999999</c:v>
                </c:pt>
                <c:pt idx="861">
                  <c:v>0.86199999999999999</c:v>
                </c:pt>
                <c:pt idx="862">
                  <c:v>0.86299999999999999</c:v>
                </c:pt>
                <c:pt idx="863">
                  <c:v>0.86399999999999999</c:v>
                </c:pt>
                <c:pt idx="864">
                  <c:v>0.86499999999999999</c:v>
                </c:pt>
                <c:pt idx="865">
                  <c:v>0.86599999999999999</c:v>
                </c:pt>
                <c:pt idx="866">
                  <c:v>0.86699999999999999</c:v>
                </c:pt>
                <c:pt idx="867">
                  <c:v>0.86799999999999999</c:v>
                </c:pt>
                <c:pt idx="868">
                  <c:v>0.86899999999999999</c:v>
                </c:pt>
                <c:pt idx="869">
                  <c:v>0.87</c:v>
                </c:pt>
                <c:pt idx="870">
                  <c:v>0.871</c:v>
                </c:pt>
                <c:pt idx="871">
                  <c:v>0.872</c:v>
                </c:pt>
                <c:pt idx="872">
                  <c:v>0.873</c:v>
                </c:pt>
                <c:pt idx="873">
                  <c:v>0.874</c:v>
                </c:pt>
                <c:pt idx="874">
                  <c:v>0.875</c:v>
                </c:pt>
                <c:pt idx="875">
                  <c:v>0.876</c:v>
                </c:pt>
                <c:pt idx="876">
                  <c:v>0.877</c:v>
                </c:pt>
                <c:pt idx="877">
                  <c:v>0.878</c:v>
                </c:pt>
                <c:pt idx="878">
                  <c:v>0.879</c:v>
                </c:pt>
                <c:pt idx="879">
                  <c:v>0.88</c:v>
                </c:pt>
                <c:pt idx="880">
                  <c:v>0.88100000000000001</c:v>
                </c:pt>
                <c:pt idx="881">
                  <c:v>0.88200000000000001</c:v>
                </c:pt>
                <c:pt idx="882">
                  <c:v>0.88300000000000001</c:v>
                </c:pt>
                <c:pt idx="883">
                  <c:v>0.88400000000000001</c:v>
                </c:pt>
                <c:pt idx="884">
                  <c:v>0.88500000000000001</c:v>
                </c:pt>
                <c:pt idx="885">
                  <c:v>0.88600000000000001</c:v>
                </c:pt>
                <c:pt idx="886">
                  <c:v>0.88700000000000001</c:v>
                </c:pt>
                <c:pt idx="887">
                  <c:v>0.88800000000000001</c:v>
                </c:pt>
                <c:pt idx="888">
                  <c:v>0.88900000000000001</c:v>
                </c:pt>
                <c:pt idx="889">
                  <c:v>0.89</c:v>
                </c:pt>
                <c:pt idx="890">
                  <c:v>0.89100000000000001</c:v>
                </c:pt>
                <c:pt idx="891">
                  <c:v>0.89200000000000002</c:v>
                </c:pt>
                <c:pt idx="892">
                  <c:v>0.89300000000000002</c:v>
                </c:pt>
                <c:pt idx="893">
                  <c:v>0.89400000000000002</c:v>
                </c:pt>
                <c:pt idx="894">
                  <c:v>0.89500000000000002</c:v>
                </c:pt>
                <c:pt idx="895">
                  <c:v>0.89600000000000002</c:v>
                </c:pt>
                <c:pt idx="896">
                  <c:v>0.89700000000000002</c:v>
                </c:pt>
                <c:pt idx="897">
                  <c:v>0.89800000000000002</c:v>
                </c:pt>
                <c:pt idx="898">
                  <c:v>0.89900000000000002</c:v>
                </c:pt>
                <c:pt idx="899">
                  <c:v>0.9</c:v>
                </c:pt>
                <c:pt idx="900">
                  <c:v>0.90100000000000002</c:v>
                </c:pt>
                <c:pt idx="901">
                  <c:v>0.90200000000000002</c:v>
                </c:pt>
                <c:pt idx="902">
                  <c:v>0.90300000000000002</c:v>
                </c:pt>
                <c:pt idx="903">
                  <c:v>0.90400000000000003</c:v>
                </c:pt>
                <c:pt idx="904">
                  <c:v>0.90500000000000003</c:v>
                </c:pt>
                <c:pt idx="905">
                  <c:v>0.90600000000000003</c:v>
                </c:pt>
                <c:pt idx="906">
                  <c:v>0.90700000000000003</c:v>
                </c:pt>
                <c:pt idx="907">
                  <c:v>0.90800000000000003</c:v>
                </c:pt>
                <c:pt idx="908">
                  <c:v>0.90900000000000003</c:v>
                </c:pt>
                <c:pt idx="909">
                  <c:v>0.91</c:v>
                </c:pt>
                <c:pt idx="910">
                  <c:v>0.91100000000000003</c:v>
                </c:pt>
                <c:pt idx="911">
                  <c:v>0.91200000000000003</c:v>
                </c:pt>
                <c:pt idx="912">
                  <c:v>0.91300000000000003</c:v>
                </c:pt>
                <c:pt idx="913">
                  <c:v>0.91400000000000003</c:v>
                </c:pt>
                <c:pt idx="914">
                  <c:v>0.91500000000000004</c:v>
                </c:pt>
                <c:pt idx="915">
                  <c:v>0.91600000000000004</c:v>
                </c:pt>
                <c:pt idx="916">
                  <c:v>0.91700000000000004</c:v>
                </c:pt>
                <c:pt idx="917">
                  <c:v>0.91800000000000004</c:v>
                </c:pt>
                <c:pt idx="918">
                  <c:v>0.91900000000000004</c:v>
                </c:pt>
                <c:pt idx="919">
                  <c:v>0.92</c:v>
                </c:pt>
                <c:pt idx="920">
                  <c:v>0.92100000000000004</c:v>
                </c:pt>
                <c:pt idx="921">
                  <c:v>0.92200000000000004</c:v>
                </c:pt>
                <c:pt idx="922">
                  <c:v>0.92300000000000004</c:v>
                </c:pt>
                <c:pt idx="923">
                  <c:v>0.92400000000000004</c:v>
                </c:pt>
                <c:pt idx="924">
                  <c:v>0.92500000000000004</c:v>
                </c:pt>
                <c:pt idx="925">
                  <c:v>0.92600000000000005</c:v>
                </c:pt>
                <c:pt idx="926">
                  <c:v>0.92700000000000005</c:v>
                </c:pt>
                <c:pt idx="927">
                  <c:v>0.92800000000000005</c:v>
                </c:pt>
                <c:pt idx="928">
                  <c:v>0.92900000000000005</c:v>
                </c:pt>
                <c:pt idx="929">
                  <c:v>0.93</c:v>
                </c:pt>
                <c:pt idx="930">
                  <c:v>0.93100000000000005</c:v>
                </c:pt>
                <c:pt idx="931">
                  <c:v>0.93200000000000005</c:v>
                </c:pt>
                <c:pt idx="932">
                  <c:v>0.93300000000000005</c:v>
                </c:pt>
                <c:pt idx="933">
                  <c:v>0.93400000000000005</c:v>
                </c:pt>
                <c:pt idx="934">
                  <c:v>0.93500000000000005</c:v>
                </c:pt>
                <c:pt idx="935">
                  <c:v>0.93600000000000005</c:v>
                </c:pt>
                <c:pt idx="936">
                  <c:v>0.93700000000000006</c:v>
                </c:pt>
                <c:pt idx="937">
                  <c:v>0.93799999999999994</c:v>
                </c:pt>
                <c:pt idx="938">
                  <c:v>0.93899999999999995</c:v>
                </c:pt>
                <c:pt idx="939">
                  <c:v>0.94</c:v>
                </c:pt>
                <c:pt idx="940">
                  <c:v>0.94099999999999995</c:v>
                </c:pt>
                <c:pt idx="941">
                  <c:v>0.94199999999999995</c:v>
                </c:pt>
                <c:pt idx="942">
                  <c:v>0.94299999999999995</c:v>
                </c:pt>
                <c:pt idx="943">
                  <c:v>0.94399999999999995</c:v>
                </c:pt>
                <c:pt idx="944">
                  <c:v>0.94499999999999995</c:v>
                </c:pt>
                <c:pt idx="945">
                  <c:v>0.94599999999999995</c:v>
                </c:pt>
                <c:pt idx="946">
                  <c:v>0.94699999999999995</c:v>
                </c:pt>
                <c:pt idx="947">
                  <c:v>0.94799999999999995</c:v>
                </c:pt>
                <c:pt idx="948">
                  <c:v>0.94899999999999995</c:v>
                </c:pt>
                <c:pt idx="949">
                  <c:v>0.95</c:v>
                </c:pt>
                <c:pt idx="950">
                  <c:v>0.95099999999999996</c:v>
                </c:pt>
                <c:pt idx="951">
                  <c:v>0.95199999999999996</c:v>
                </c:pt>
                <c:pt idx="952">
                  <c:v>0.95299999999999996</c:v>
                </c:pt>
                <c:pt idx="953">
                  <c:v>0.95399999999999996</c:v>
                </c:pt>
                <c:pt idx="954">
                  <c:v>0.95499999999999996</c:v>
                </c:pt>
                <c:pt idx="955">
                  <c:v>0.95599999999999996</c:v>
                </c:pt>
                <c:pt idx="956">
                  <c:v>0.95699999999999996</c:v>
                </c:pt>
                <c:pt idx="957">
                  <c:v>0.95799999999999996</c:v>
                </c:pt>
                <c:pt idx="958">
                  <c:v>0.95899999999999996</c:v>
                </c:pt>
                <c:pt idx="959">
                  <c:v>0.96</c:v>
                </c:pt>
                <c:pt idx="960">
                  <c:v>0.96099999999999997</c:v>
                </c:pt>
                <c:pt idx="961">
                  <c:v>0.96199999999999997</c:v>
                </c:pt>
                <c:pt idx="962">
                  <c:v>0.96299999999999997</c:v>
                </c:pt>
                <c:pt idx="963">
                  <c:v>0.96399999999999997</c:v>
                </c:pt>
                <c:pt idx="964">
                  <c:v>0.96499999999999997</c:v>
                </c:pt>
                <c:pt idx="965">
                  <c:v>0.96599999999999997</c:v>
                </c:pt>
                <c:pt idx="966">
                  <c:v>0.96699999999999997</c:v>
                </c:pt>
                <c:pt idx="967">
                  <c:v>0.96799999999999997</c:v>
                </c:pt>
                <c:pt idx="968">
                  <c:v>0.96899999999999997</c:v>
                </c:pt>
                <c:pt idx="969">
                  <c:v>0.97</c:v>
                </c:pt>
                <c:pt idx="970">
                  <c:v>0.97099999999999997</c:v>
                </c:pt>
                <c:pt idx="971">
                  <c:v>0.97199999999999998</c:v>
                </c:pt>
                <c:pt idx="972">
                  <c:v>0.97299999999999998</c:v>
                </c:pt>
                <c:pt idx="973">
                  <c:v>0.97399999999999998</c:v>
                </c:pt>
                <c:pt idx="974">
                  <c:v>0.97499999999999998</c:v>
                </c:pt>
                <c:pt idx="975">
                  <c:v>0.97599999999999998</c:v>
                </c:pt>
                <c:pt idx="976">
                  <c:v>0.97699999999999998</c:v>
                </c:pt>
                <c:pt idx="977">
                  <c:v>0.97799999999999998</c:v>
                </c:pt>
                <c:pt idx="978">
                  <c:v>0.97899999999999998</c:v>
                </c:pt>
                <c:pt idx="979">
                  <c:v>0.98</c:v>
                </c:pt>
                <c:pt idx="980">
                  <c:v>0.98099999999999998</c:v>
                </c:pt>
                <c:pt idx="981">
                  <c:v>0.98199999999999998</c:v>
                </c:pt>
                <c:pt idx="982">
                  <c:v>0.98299999999999998</c:v>
                </c:pt>
                <c:pt idx="983">
                  <c:v>0.98399999999999999</c:v>
                </c:pt>
                <c:pt idx="984">
                  <c:v>0.98499999999999999</c:v>
                </c:pt>
                <c:pt idx="985">
                  <c:v>0.98599999999999999</c:v>
                </c:pt>
                <c:pt idx="986">
                  <c:v>0.98699999999999999</c:v>
                </c:pt>
                <c:pt idx="987">
                  <c:v>0.98799999999999999</c:v>
                </c:pt>
                <c:pt idx="988">
                  <c:v>0.98899999999999999</c:v>
                </c:pt>
                <c:pt idx="989">
                  <c:v>0.99</c:v>
                </c:pt>
                <c:pt idx="990">
                  <c:v>0.99099999999999999</c:v>
                </c:pt>
                <c:pt idx="991">
                  <c:v>0.99199999999999999</c:v>
                </c:pt>
                <c:pt idx="992">
                  <c:v>0.99299999999999999</c:v>
                </c:pt>
                <c:pt idx="993">
                  <c:v>0.99399999999999999</c:v>
                </c:pt>
                <c:pt idx="994">
                  <c:v>0.995</c:v>
                </c:pt>
                <c:pt idx="995">
                  <c:v>0.996</c:v>
                </c:pt>
                <c:pt idx="996">
                  <c:v>0.997</c:v>
                </c:pt>
                <c:pt idx="997">
                  <c:v>0.998</c:v>
                </c:pt>
                <c:pt idx="998">
                  <c:v>0.999</c:v>
                </c:pt>
                <c:pt idx="999">
                  <c:v>1</c:v>
                </c:pt>
              </c:numCache>
            </c:numRef>
          </c:cat>
          <c:val>
            <c:numRef>
              <c:f>Sheet1!$B$1:$B$1000</c:f>
              <c:numCache>
                <c:formatCode>General</c:formatCode>
                <c:ptCount val="1000"/>
                <c:pt idx="0">
                  <c:v>9.965784284662087</c:v>
                </c:pt>
                <c:pt idx="1">
                  <c:v>8.965784284662087</c:v>
                </c:pt>
                <c:pt idx="2">
                  <c:v>8.3808217839409309</c:v>
                </c:pt>
                <c:pt idx="3">
                  <c:v>7.965784284662087</c:v>
                </c:pt>
                <c:pt idx="4">
                  <c:v>7.6438561897747244</c:v>
                </c:pt>
                <c:pt idx="5">
                  <c:v>7.3808217839409318</c:v>
                </c:pt>
                <c:pt idx="6">
                  <c:v>7.1584293626044824</c:v>
                </c:pt>
                <c:pt idx="7">
                  <c:v>6.9657842846620879</c:v>
                </c:pt>
                <c:pt idx="8">
                  <c:v>6.7958592832197748</c:v>
                </c:pt>
                <c:pt idx="9">
                  <c:v>6.6438561897747244</c:v>
                </c:pt>
                <c:pt idx="10">
                  <c:v>6.5063526660247897</c:v>
                </c:pt>
                <c:pt idx="11">
                  <c:v>6.3808217839409309</c:v>
                </c:pt>
                <c:pt idx="12">
                  <c:v>6.2653445665209953</c:v>
                </c:pt>
                <c:pt idx="13">
                  <c:v>6.1584293626044841</c:v>
                </c:pt>
                <c:pt idx="14">
                  <c:v>6.0588936890535692</c:v>
                </c:pt>
                <c:pt idx="15">
                  <c:v>5.9657842846620879</c:v>
                </c:pt>
                <c:pt idx="16">
                  <c:v>5.878321443411747</c:v>
                </c:pt>
                <c:pt idx="17">
                  <c:v>5.7958592832197748</c:v>
                </c:pt>
                <c:pt idx="18">
                  <c:v>5.7178567712185018</c:v>
                </c:pt>
                <c:pt idx="19">
                  <c:v>5.6438561897747244</c:v>
                </c:pt>
                <c:pt idx="20">
                  <c:v>5.5734668618833263</c:v>
                </c:pt>
                <c:pt idx="21">
                  <c:v>5.5063526660247897</c:v>
                </c:pt>
                <c:pt idx="22">
                  <c:v>5.4422223286050748</c:v>
                </c:pt>
                <c:pt idx="23">
                  <c:v>5.3808217839409309</c:v>
                </c:pt>
                <c:pt idx="24">
                  <c:v>5.3219280948873626</c:v>
                </c:pt>
                <c:pt idx="25">
                  <c:v>5.2653445665209953</c:v>
                </c:pt>
                <c:pt idx="26">
                  <c:v>5.2108967824986188</c:v>
                </c:pt>
                <c:pt idx="27">
                  <c:v>5.1584293626044833</c:v>
                </c:pt>
                <c:pt idx="28">
                  <c:v>5.1078032895345151</c:v>
                </c:pt>
                <c:pt idx="29">
                  <c:v>5.0588936890535692</c:v>
                </c:pt>
                <c:pt idx="30">
                  <c:v>5.0115879742752121</c:v>
                </c:pt>
                <c:pt idx="31">
                  <c:v>4.965784284662087</c:v>
                </c:pt>
                <c:pt idx="32">
                  <c:v>4.9213901653036336</c:v>
                </c:pt>
                <c:pt idx="33">
                  <c:v>4.8783214434117479</c:v>
                </c:pt>
                <c:pt idx="34">
                  <c:v>4.8365012677171206</c:v>
                </c:pt>
                <c:pt idx="35">
                  <c:v>4.7958592832197748</c:v>
                </c:pt>
                <c:pt idx="36">
                  <c:v>4.7563309190331369</c:v>
                </c:pt>
                <c:pt idx="37">
                  <c:v>4.7178567712185018</c:v>
                </c:pt>
                <c:pt idx="38">
                  <c:v>4.6803820657998383</c:v>
                </c:pt>
                <c:pt idx="39">
                  <c:v>4.6438561897747244</c:v>
                </c:pt>
                <c:pt idx="40">
                  <c:v>4.6082322800440032</c:v>
                </c:pt>
                <c:pt idx="41">
                  <c:v>4.5734668618833272</c:v>
                </c:pt>
                <c:pt idx="42">
                  <c:v>4.53951952995999</c:v>
                </c:pt>
                <c:pt idx="43">
                  <c:v>4.5063526660247897</c:v>
                </c:pt>
                <c:pt idx="44">
                  <c:v>4.4739311883324122</c:v>
                </c:pt>
                <c:pt idx="45">
                  <c:v>4.4422223286050748</c:v>
                </c:pt>
                <c:pt idx="46">
                  <c:v>4.4111954329844494</c:v>
                </c:pt>
                <c:pt idx="47">
                  <c:v>4.3808217839409309</c:v>
                </c:pt>
                <c:pt idx="48">
                  <c:v>4.3510744405468786</c:v>
                </c:pt>
                <c:pt idx="49">
                  <c:v>4.3219280948873626</c:v>
                </c:pt>
                <c:pt idx="50">
                  <c:v>4.2933589426905918</c:v>
                </c:pt>
                <c:pt idx="51">
                  <c:v>4.2653445665209953</c:v>
                </c:pt>
                <c:pt idx="52">
                  <c:v>4.2378638300988882</c:v>
                </c:pt>
                <c:pt idx="53">
                  <c:v>4.2108967824986188</c:v>
                </c:pt>
                <c:pt idx="54">
                  <c:v>4.1844245711374279</c:v>
                </c:pt>
                <c:pt idx="55">
                  <c:v>4.1584293626044824</c:v>
                </c:pt>
                <c:pt idx="56">
                  <c:v>4.1328942704973457</c:v>
                </c:pt>
                <c:pt idx="57">
                  <c:v>4.1078032895345151</c:v>
                </c:pt>
                <c:pt idx="58">
                  <c:v>4.0831412353002454</c:v>
                </c:pt>
                <c:pt idx="59">
                  <c:v>4.0588936890535683</c:v>
                </c:pt>
                <c:pt idx="60">
                  <c:v>4.0350469470992012</c:v>
                </c:pt>
                <c:pt idx="61">
                  <c:v>4.0115879742752121</c:v>
                </c:pt>
                <c:pt idx="62">
                  <c:v>3.9885043611621707</c:v>
                </c:pt>
                <c:pt idx="63">
                  <c:v>3.9657842846620874</c:v>
                </c:pt>
                <c:pt idx="64">
                  <c:v>3.9434164716336326</c:v>
                </c:pt>
                <c:pt idx="65">
                  <c:v>3.921390165303634</c:v>
                </c:pt>
                <c:pt idx="66">
                  <c:v>3.8996950942043149</c:v>
                </c:pt>
                <c:pt idx="67">
                  <c:v>3.8783214434117479</c:v>
                </c:pt>
                <c:pt idx="68">
                  <c:v>3.8572598278839179</c:v>
                </c:pt>
                <c:pt idx="69">
                  <c:v>3.8365012677171206</c:v>
                </c:pt>
                <c:pt idx="70">
                  <c:v>3.8160371651574052</c:v>
                </c:pt>
                <c:pt idx="71">
                  <c:v>3.7958592832197753</c:v>
                </c:pt>
                <c:pt idx="72">
                  <c:v>3.7759597257820698</c:v>
                </c:pt>
                <c:pt idx="73">
                  <c:v>3.7563309190331378</c:v>
                </c:pt>
                <c:pt idx="74">
                  <c:v>3.7369655941662066</c:v>
                </c:pt>
                <c:pt idx="75">
                  <c:v>3.7178567712185022</c:v>
                </c:pt>
                <c:pt idx="76">
                  <c:v>3.6989977439671855</c:v>
                </c:pt>
                <c:pt idx="77">
                  <c:v>3.6803820657998387</c:v>
                </c:pt>
                <c:pt idx="78">
                  <c:v>3.6620035364849843</c:v>
                </c:pt>
                <c:pt idx="79">
                  <c:v>3.6438561897747253</c:v>
                </c:pt>
                <c:pt idx="80">
                  <c:v>3.6259342817774622</c:v>
                </c:pt>
                <c:pt idx="81">
                  <c:v>3.6082322800440036</c:v>
                </c:pt>
                <c:pt idx="82">
                  <c:v>3.590744853315162</c:v>
                </c:pt>
                <c:pt idx="83">
                  <c:v>3.5734668618833267</c:v>
                </c:pt>
                <c:pt idx="84">
                  <c:v>3.5563933485243853</c:v>
                </c:pt>
                <c:pt idx="85">
                  <c:v>3.5395195299599895</c:v>
                </c:pt>
                <c:pt idx="86">
                  <c:v>3.522840788813359</c:v>
                </c:pt>
                <c:pt idx="87">
                  <c:v>3.5063526660247901</c:v>
                </c:pt>
                <c:pt idx="88">
                  <c:v>3.4900508536956893</c:v>
                </c:pt>
                <c:pt idx="89">
                  <c:v>3.4739311883324127</c:v>
                </c:pt>
                <c:pt idx="90">
                  <c:v>3.4579896444633911</c:v>
                </c:pt>
                <c:pt idx="91">
                  <c:v>3.4422223286050744</c:v>
                </c:pt>
                <c:pt idx="92">
                  <c:v>3.4266254735540556</c:v>
                </c:pt>
                <c:pt idx="93">
                  <c:v>3.4111954329844494</c:v>
                </c:pt>
                <c:pt idx="94">
                  <c:v>3.3959286763311392</c:v>
                </c:pt>
                <c:pt idx="95">
                  <c:v>3.3808217839409309</c:v>
                </c:pt>
                <c:pt idx="96">
                  <c:v>3.3658714424749592</c:v>
                </c:pt>
                <c:pt idx="97">
                  <c:v>3.3510744405468786</c:v>
                </c:pt>
                <c:pt idx="98">
                  <c:v>3.3364276645824775</c:v>
                </c:pt>
                <c:pt idx="99">
                  <c:v>3.3219280948873622</c:v>
                </c:pt>
                <c:pt idx="100">
                  <c:v>3.3075728019102923</c:v>
                </c:pt>
                <c:pt idx="101">
                  <c:v>3.2933589426905918</c:v>
                </c:pt>
                <c:pt idx="102">
                  <c:v>3.2792837574788689</c:v>
                </c:pt>
                <c:pt idx="103">
                  <c:v>3.2653445665209948</c:v>
                </c:pt>
                <c:pt idx="104">
                  <c:v>3.2515387669959646</c:v>
                </c:pt>
                <c:pt idx="105">
                  <c:v>3.2378638300988878</c:v>
                </c:pt>
                <c:pt idx="106">
                  <c:v>3.2243172982609405</c:v>
                </c:pt>
                <c:pt idx="107">
                  <c:v>3.2108967824986188</c:v>
                </c:pt>
                <c:pt idx="108">
                  <c:v>3.197599959885161</c:v>
                </c:pt>
                <c:pt idx="109">
                  <c:v>3.1844245711374275</c:v>
                </c:pt>
                <c:pt idx="110">
                  <c:v>3.1713684183119812</c:v>
                </c:pt>
                <c:pt idx="111">
                  <c:v>3.1584293626044833</c:v>
                </c:pt>
                <c:pt idx="112">
                  <c:v>3.1456053222468996</c:v>
                </c:pt>
                <c:pt idx="113">
                  <c:v>3.1328942704973457</c:v>
                </c:pt>
                <c:pt idx="114">
                  <c:v>3.1202942337177122</c:v>
                </c:pt>
                <c:pt idx="115">
                  <c:v>3.1078032895345151</c:v>
                </c:pt>
                <c:pt idx="116">
                  <c:v>3.0954195650786827</c:v>
                </c:pt>
                <c:pt idx="117">
                  <c:v>3.0831412353002459</c:v>
                </c:pt>
                <c:pt idx="118">
                  <c:v>3.0709665213541437</c:v>
                </c:pt>
                <c:pt idx="119">
                  <c:v>3.0588936890535687</c:v>
                </c:pt>
                <c:pt idx="120">
                  <c:v>3.0469210473874924</c:v>
                </c:pt>
                <c:pt idx="121">
                  <c:v>3.0350469470992008</c:v>
                </c:pt>
                <c:pt idx="122">
                  <c:v>3.0232697793228476</c:v>
                </c:pt>
                <c:pt idx="123">
                  <c:v>3.0115879742752121</c:v>
                </c:pt>
                <c:pt idx="124">
                  <c:v>3</c:v>
                </c:pt>
                <c:pt idx="125">
                  <c:v>2.9885043611621702</c:v>
                </c:pt>
                <c:pt idx="126">
                  <c:v>2.9770995978899211</c:v>
                </c:pt>
                <c:pt idx="127">
                  <c:v>2.965784284662087</c:v>
                </c:pt>
                <c:pt idx="128">
                  <c:v>2.954557029238833</c:v>
                </c:pt>
                <c:pt idx="129">
                  <c:v>2.9434164716336326</c:v>
                </c:pt>
                <c:pt idx="130">
                  <c:v>2.9323612831246368</c:v>
                </c:pt>
                <c:pt idx="131">
                  <c:v>2.9213901653036336</c:v>
                </c:pt>
                <c:pt idx="132">
                  <c:v>2.9105018491608972</c:v>
                </c:pt>
                <c:pt idx="133">
                  <c:v>2.8996950942043149</c:v>
                </c:pt>
                <c:pt idx="134">
                  <c:v>2.8889686876112561</c:v>
                </c:pt>
                <c:pt idx="135">
                  <c:v>2.8783214434117474</c:v>
                </c:pt>
                <c:pt idx="136">
                  <c:v>2.8677522017015602</c:v>
                </c:pt>
                <c:pt idx="137">
                  <c:v>2.8572598278839179</c:v>
                </c:pt>
                <c:pt idx="138">
                  <c:v>2.8468432119385794</c:v>
                </c:pt>
                <c:pt idx="139">
                  <c:v>2.8365012677171206</c:v>
                </c:pt>
                <c:pt idx="140">
                  <c:v>2.8262329322632938</c:v>
                </c:pt>
                <c:pt idx="141">
                  <c:v>2.8160371651574052</c:v>
                </c:pt>
                <c:pt idx="142">
                  <c:v>2.8059129478836979</c:v>
                </c:pt>
                <c:pt idx="143">
                  <c:v>2.7958592832197748</c:v>
                </c:pt>
                <c:pt idx="144">
                  <c:v>2.7858751946471525</c:v>
                </c:pt>
                <c:pt idx="145">
                  <c:v>2.7759597257820698</c:v>
                </c:pt>
                <c:pt idx="146">
                  <c:v>2.766111939825723</c:v>
                </c:pt>
                <c:pt idx="147">
                  <c:v>2.7563309190331373</c:v>
                </c:pt>
                <c:pt idx="148">
                  <c:v>2.7466157641999258</c:v>
                </c:pt>
                <c:pt idx="149">
                  <c:v>2.7369655941662061</c:v>
                </c:pt>
                <c:pt idx="150">
                  <c:v>2.7273795453370084</c:v>
                </c:pt>
                <c:pt idx="151">
                  <c:v>2.7178567712185013</c:v>
                </c:pt>
                <c:pt idx="152">
                  <c:v>2.7083964419694353</c:v>
                </c:pt>
                <c:pt idx="153">
                  <c:v>2.6989977439671859</c:v>
                </c:pt>
                <c:pt idx="154">
                  <c:v>2.6896598793878495</c:v>
                </c:pt>
                <c:pt idx="155">
                  <c:v>2.6803820657998387</c:v>
                </c:pt>
                <c:pt idx="156">
                  <c:v>2.67116353577046</c:v>
                </c:pt>
                <c:pt idx="157">
                  <c:v>2.6620035364849839</c:v>
                </c:pt>
                <c:pt idx="158">
                  <c:v>2.6529013293777317</c:v>
                </c:pt>
                <c:pt idx="159">
                  <c:v>2.6438561897747248</c:v>
                </c:pt>
                <c:pt idx="160">
                  <c:v>2.6348674065474702</c:v>
                </c:pt>
                <c:pt idx="161">
                  <c:v>2.6259342817774622</c:v>
                </c:pt>
                <c:pt idx="162">
                  <c:v>2.6170561304310094</c:v>
                </c:pt>
                <c:pt idx="163">
                  <c:v>2.6082322800440032</c:v>
                </c:pt>
                <c:pt idx="164">
                  <c:v>2.599462070416271</c:v>
                </c:pt>
                <c:pt idx="165">
                  <c:v>2.5907448533151625</c:v>
                </c:pt>
                <c:pt idx="166">
                  <c:v>2.5820799921880346</c:v>
                </c:pt>
                <c:pt idx="167">
                  <c:v>2.5734668618833267</c:v>
                </c:pt>
                <c:pt idx="168">
                  <c:v>2.5649048483799026</c:v>
                </c:pt>
                <c:pt idx="169">
                  <c:v>2.5563933485243853</c:v>
                </c:pt>
                <c:pt idx="170">
                  <c:v>2.5479317697761892</c:v>
                </c:pt>
                <c:pt idx="171">
                  <c:v>2.5395195299599891</c:v>
                </c:pt>
                <c:pt idx="172">
                  <c:v>2.5311560570253624</c:v>
                </c:pt>
                <c:pt idx="173">
                  <c:v>2.522840788813359</c:v>
                </c:pt>
                <c:pt idx="174">
                  <c:v>2.5145731728297585</c:v>
                </c:pt>
                <c:pt idx="175">
                  <c:v>2.5063526660247897</c:v>
                </c:pt>
                <c:pt idx="176">
                  <c:v>2.4981787345790898</c:v>
                </c:pt>
                <c:pt idx="177">
                  <c:v>2.4900508536956893</c:v>
                </c:pt>
                <c:pt idx="178">
                  <c:v>2.4819685073978306</c:v>
                </c:pt>
                <c:pt idx="179">
                  <c:v>2.4739311883324122</c:v>
                </c:pt>
                <c:pt idx="180">
                  <c:v>2.4659383975788818</c:v>
                </c:pt>
                <c:pt idx="181">
                  <c:v>2.4579896444633906</c:v>
                </c:pt>
                <c:pt idx="182">
                  <c:v>2.4500844463780447</c:v>
                </c:pt>
                <c:pt idx="183">
                  <c:v>2.4422223286050744</c:v>
                </c:pt>
                <c:pt idx="184">
                  <c:v>2.4344028241457751</c:v>
                </c:pt>
                <c:pt idx="185">
                  <c:v>2.4266254735540556</c:v>
                </c:pt>
                <c:pt idx="186">
                  <c:v>2.4188898247744506</c:v>
                </c:pt>
                <c:pt idx="187">
                  <c:v>2.4111954329844498</c:v>
                </c:pt>
                <c:pt idx="188">
                  <c:v>2.4035418604410146</c:v>
                </c:pt>
                <c:pt idx="189">
                  <c:v>2.3959286763311392</c:v>
                </c:pt>
                <c:pt idx="190">
                  <c:v>2.3883554566263383</c:v>
                </c:pt>
                <c:pt idx="191">
                  <c:v>2.3808217839409309</c:v>
                </c:pt>
                <c:pt idx="192">
                  <c:v>2.3733272473940068</c:v>
                </c:pt>
                <c:pt idx="193">
                  <c:v>2.3658714424749592</c:v>
                </c:pt>
                <c:pt idx="194">
                  <c:v>2.3584539709124765</c:v>
                </c:pt>
                <c:pt idx="195">
                  <c:v>2.3510744405468786</c:v>
                </c:pt>
                <c:pt idx="196">
                  <c:v>2.343732465205711</c:v>
                </c:pt>
                <c:pt idx="197">
                  <c:v>2.3364276645824775</c:v>
                </c:pt>
                <c:pt idx="198">
                  <c:v>2.3291596641184382</c:v>
                </c:pt>
                <c:pt idx="199">
                  <c:v>2.3219280948873622</c:v>
                </c:pt>
                <c:pt idx="200">
                  <c:v>2.3147325934831584</c:v>
                </c:pt>
                <c:pt idx="201">
                  <c:v>2.3075728019102923</c:v>
                </c:pt>
                <c:pt idx="202">
                  <c:v>2.3004483674769109</c:v>
                </c:pt>
                <c:pt idx="203">
                  <c:v>2.2933589426905918</c:v>
                </c:pt>
                <c:pt idx="204">
                  <c:v>2.2863041851566415</c:v>
                </c:pt>
                <c:pt idx="205">
                  <c:v>2.2792837574788689</c:v>
                </c:pt>
                <c:pt idx="206">
                  <c:v>2.2722973271627618</c:v>
                </c:pt>
                <c:pt idx="207">
                  <c:v>2.2653445665209953</c:v>
                </c:pt>
                <c:pt idx="208">
                  <c:v>2.2584251525812045</c:v>
                </c:pt>
                <c:pt idx="209">
                  <c:v>2.2515387669959646</c:v>
                </c:pt>
                <c:pt idx="210">
                  <c:v>2.2446850959549018</c:v>
                </c:pt>
                <c:pt idx="211">
                  <c:v>2.2378638300988882</c:v>
                </c:pt>
                <c:pt idx="212">
                  <c:v>2.2310746644362491</c:v>
                </c:pt>
                <c:pt idx="213">
                  <c:v>2.2243172982609405</c:v>
                </c:pt>
                <c:pt idx="214">
                  <c:v>2.2175914350726269</c:v>
                </c:pt>
                <c:pt idx="215">
                  <c:v>2.2108967824986188</c:v>
                </c:pt>
                <c:pt idx="216">
                  <c:v>2.2042330522176079</c:v>
                </c:pt>
                <c:pt idx="217">
                  <c:v>2.1975999598851605</c:v>
                </c:pt>
                <c:pt idx="218">
                  <c:v>2.1909972250609138</c:v>
                </c:pt>
                <c:pt idx="219">
                  <c:v>2.1844245711374275</c:v>
                </c:pt>
                <c:pt idx="220">
                  <c:v>2.1778817252706553</c:v>
                </c:pt>
                <c:pt idx="221">
                  <c:v>2.1713684183119808</c:v>
                </c:pt>
                <c:pt idx="222">
                  <c:v>2.1648843847417822</c:v>
                </c:pt>
                <c:pt idx="223">
                  <c:v>2.1584293626044833</c:v>
                </c:pt>
                <c:pt idx="224">
                  <c:v>2.15200309344505</c:v>
                </c:pt>
                <c:pt idx="225">
                  <c:v>2.1456053222468991</c:v>
                </c:pt>
                <c:pt idx="226">
                  <c:v>2.139235797371172</c:v>
                </c:pt>
                <c:pt idx="227">
                  <c:v>2.1328942704973453</c:v>
                </c:pt>
                <c:pt idx="228">
                  <c:v>2.1265804965651429</c:v>
                </c:pt>
                <c:pt idx="229">
                  <c:v>2.1202942337177118</c:v>
                </c:pt>
                <c:pt idx="230">
                  <c:v>2.1140352432460294</c:v>
                </c:pt>
                <c:pt idx="231">
                  <c:v>2.1078032895345151</c:v>
                </c:pt>
                <c:pt idx="232">
                  <c:v>2.1015981400078068</c:v>
                </c:pt>
                <c:pt idx="233">
                  <c:v>2.0954195650786827</c:v>
                </c:pt>
                <c:pt idx="234">
                  <c:v>2.0892673380970872</c:v>
                </c:pt>
                <c:pt idx="235">
                  <c:v>2.0831412353002459</c:v>
                </c:pt>
                <c:pt idx="236">
                  <c:v>2.0770410357638283</c:v>
                </c:pt>
                <c:pt idx="237">
                  <c:v>2.0709665213541437</c:v>
                </c:pt>
                <c:pt idx="238">
                  <c:v>2.0649174766813387</c:v>
                </c:pt>
                <c:pt idx="239">
                  <c:v>2.0588936890535687</c:v>
                </c:pt>
                <c:pt idx="240">
                  <c:v>2.0528949484321255</c:v>
                </c:pt>
                <c:pt idx="241">
                  <c:v>2.0469210473874928</c:v>
                </c:pt>
                <c:pt idx="242">
                  <c:v>2.0409717810563062</c:v>
                </c:pt>
                <c:pt idx="243">
                  <c:v>2.0350469470992008</c:v>
                </c:pt>
                <c:pt idx="244">
                  <c:v>2.0291463456595165</c:v>
                </c:pt>
                <c:pt idx="245">
                  <c:v>2.0232697793228476</c:v>
                </c:pt>
                <c:pt idx="246">
                  <c:v>2.0174170530774096</c:v>
                </c:pt>
                <c:pt idx="247">
                  <c:v>2.0115879742752116</c:v>
                </c:pt>
                <c:pt idx="248">
                  <c:v>2.0057823525940064</c:v>
                </c:pt>
                <c:pt idx="249">
                  <c:v>2</c:v>
                </c:pt>
                <c:pt idx="250">
                  <c:v>1.994240730711315</c:v>
                </c:pt>
                <c:pt idx="251">
                  <c:v>1.9885043611621704</c:v>
                </c:pt>
                <c:pt idx="252">
                  <c:v>1.9827907099677771</c:v>
                </c:pt>
                <c:pt idx="253">
                  <c:v>1.9770995978899213</c:v>
                </c:pt>
                <c:pt idx="254">
                  <c:v>1.971430847803229</c:v>
                </c:pt>
                <c:pt idx="255">
                  <c:v>1.965784284662087</c:v>
                </c:pt>
                <c:pt idx="256">
                  <c:v>1.960159735468209</c:v>
                </c:pt>
                <c:pt idx="257">
                  <c:v>1.954557029238833</c:v>
                </c:pt>
                <c:pt idx="258">
                  <c:v>1.9489759969755331</c:v>
                </c:pt>
                <c:pt idx="259">
                  <c:v>1.9434164716336324</c:v>
                </c:pt>
                <c:pt idx="260">
                  <c:v>1.9378782880922025</c:v>
                </c:pt>
                <c:pt idx="261">
                  <c:v>1.9323612831246368</c:v>
                </c:pt>
                <c:pt idx="262">
                  <c:v>1.9268652953697849</c:v>
                </c:pt>
                <c:pt idx="263">
                  <c:v>1.9213901653036336</c:v>
                </c:pt>
                <c:pt idx="264">
                  <c:v>1.9159357352115256</c:v>
                </c:pt>
                <c:pt idx="265">
                  <c:v>1.9105018491608974</c:v>
                </c:pt>
                <c:pt idx="266">
                  <c:v>1.9050883529745331</c:v>
                </c:pt>
                <c:pt idx="267">
                  <c:v>1.8996950942043145</c:v>
                </c:pt>
                <c:pt idx="268">
                  <c:v>1.894321922105463</c:v>
                </c:pt>
                <c:pt idx="269">
                  <c:v>1.8889686876112561</c:v>
                </c:pt>
                <c:pt idx="270">
                  <c:v>1.8836352433082153</c:v>
                </c:pt>
                <c:pt idx="271">
                  <c:v>1.8783214434117477</c:v>
                </c:pt>
                <c:pt idx="272">
                  <c:v>1.8730271437422346</c:v>
                </c:pt>
                <c:pt idx="273">
                  <c:v>1.8677522017015604</c:v>
                </c:pt>
                <c:pt idx="274">
                  <c:v>1.8624964762500649</c:v>
                </c:pt>
                <c:pt idx="275">
                  <c:v>1.8572598278839181</c:v>
                </c:pt>
                <c:pt idx="276">
                  <c:v>1.8520421186128988</c:v>
                </c:pt>
                <c:pt idx="277">
                  <c:v>1.8468432119385796</c:v>
                </c:pt>
                <c:pt idx="278">
                  <c:v>1.8416629728328995</c:v>
                </c:pt>
                <c:pt idx="279">
                  <c:v>1.8365012677171204</c:v>
                </c:pt>
                <c:pt idx="280">
                  <c:v>1.8313579644411608</c:v>
                </c:pt>
                <c:pt idx="281">
                  <c:v>1.8262329322632938</c:v>
                </c:pt>
                <c:pt idx="282">
                  <c:v>1.8211260418302049</c:v>
                </c:pt>
                <c:pt idx="283">
                  <c:v>1.816037165157405</c:v>
                </c:pt>
                <c:pt idx="284">
                  <c:v>1.8109661756099833</c:v>
                </c:pt>
                <c:pt idx="285">
                  <c:v>1.8059129478836977</c:v>
                </c:pt>
                <c:pt idx="286">
                  <c:v>1.8008773579863995</c:v>
                </c:pt>
                <c:pt idx="287">
                  <c:v>1.7958592832197748</c:v>
                </c:pt>
                <c:pt idx="288">
                  <c:v>1.7908586021614084</c:v>
                </c:pt>
                <c:pt idx="289">
                  <c:v>1.7858751946471527</c:v>
                </c:pt>
                <c:pt idx="290">
                  <c:v>1.7809089417538033</c:v>
                </c:pt>
                <c:pt idx="291">
                  <c:v>1.7759597257820698</c:v>
                </c:pt>
                <c:pt idx="292">
                  <c:v>1.7710274302398394</c:v>
                </c:pt>
                <c:pt idx="293">
                  <c:v>1.7661119398257226</c:v>
                </c:pt>
                <c:pt idx="294">
                  <c:v>1.7612131404128835</c:v>
                </c:pt>
                <c:pt idx="295">
                  <c:v>1.7563309190331373</c:v>
                </c:pt>
                <c:pt idx="296">
                  <c:v>1.7514651638613215</c:v>
                </c:pt>
                <c:pt idx="297">
                  <c:v>1.7466157641999256</c:v>
                </c:pt>
                <c:pt idx="298">
                  <c:v>1.741782610463982</c:v>
                </c:pt>
                <c:pt idx="299">
                  <c:v>1.7369655941662063</c:v>
                </c:pt>
                <c:pt idx="300">
                  <c:v>1.7321646079023851</c:v>
                </c:pt>
                <c:pt idx="301">
                  <c:v>1.7273795453370082</c:v>
                </c:pt>
                <c:pt idx="302">
                  <c:v>1.7226103011891363</c:v>
                </c:pt>
                <c:pt idx="303">
                  <c:v>1.7178567712185018</c:v>
                </c:pt>
                <c:pt idx="304">
                  <c:v>1.7131188522118383</c:v>
                </c:pt>
                <c:pt idx="305">
                  <c:v>1.7083964419694355</c:v>
                </c:pt>
                <c:pt idx="306">
                  <c:v>1.7036894392919077</c:v>
                </c:pt>
                <c:pt idx="307">
                  <c:v>1.6989977439671857</c:v>
                </c:pt>
                <c:pt idx="308">
                  <c:v>1.6943212567577126</c:v>
                </c:pt>
                <c:pt idx="309">
                  <c:v>1.6896598793878495</c:v>
                </c:pt>
                <c:pt idx="310">
                  <c:v>1.6850135145314844</c:v>
                </c:pt>
                <c:pt idx="311">
                  <c:v>1.680382065799839</c:v>
                </c:pt>
                <c:pt idx="312">
                  <c:v>1.6757654377294688</c:v>
                </c:pt>
                <c:pt idx="313">
                  <c:v>1.6711635357704602</c:v>
                </c:pt>
                <c:pt idx="314">
                  <c:v>1.6665762662748083</c:v>
                </c:pt>
                <c:pt idx="315">
                  <c:v>1.6620035364849841</c:v>
                </c:pt>
                <c:pt idx="316">
                  <c:v>1.6574452545226799</c:v>
                </c:pt>
                <c:pt idx="317">
                  <c:v>1.6529013293777315</c:v>
                </c:pt>
                <c:pt idx="318">
                  <c:v>1.6483716708972176</c:v>
                </c:pt>
                <c:pt idx="319">
                  <c:v>1.6438561897747248</c:v>
                </c:pt>
                <c:pt idx="320">
                  <c:v>1.639354797539784</c:v>
                </c:pt>
                <c:pt idx="321">
                  <c:v>1.6348674065474702</c:v>
                </c:pt>
                <c:pt idx="322">
                  <c:v>1.630393929968162</c:v>
                </c:pt>
                <c:pt idx="323">
                  <c:v>1.6259342817774622</c:v>
                </c:pt>
                <c:pt idx="324">
                  <c:v>1.6214883767462702</c:v>
                </c:pt>
                <c:pt idx="325">
                  <c:v>1.6170561304310094</c:v>
                </c:pt>
                <c:pt idx="326">
                  <c:v>1.6126374591640045</c:v>
                </c:pt>
                <c:pt idx="327">
                  <c:v>1.6082322800440034</c:v>
                </c:pt>
                <c:pt idx="328">
                  <c:v>1.6038405109268457</c:v>
                </c:pt>
                <c:pt idx="329">
                  <c:v>1.5994620704162712</c:v>
                </c:pt>
                <c:pt idx="330">
                  <c:v>1.5950968778548693</c:v>
                </c:pt>
                <c:pt idx="331">
                  <c:v>1.5907448533151622</c:v>
                </c:pt>
                <c:pt idx="332">
                  <c:v>1.5864059175908247</c:v>
                </c:pt>
                <c:pt idx="333">
                  <c:v>1.5820799921880349</c:v>
                </c:pt>
                <c:pt idx="334">
                  <c:v>1.5777669993169523</c:v>
                </c:pt>
                <c:pt idx="335">
                  <c:v>1.5734668618833265</c:v>
                </c:pt>
                <c:pt idx="336">
                  <c:v>1.5691795034802285</c:v>
                </c:pt>
                <c:pt idx="337">
                  <c:v>1.5649048483799026</c:v>
                </c:pt>
                <c:pt idx="338">
                  <c:v>1.5606428215257431</c:v>
                </c:pt>
                <c:pt idx="339">
                  <c:v>1.556393348524385</c:v>
                </c:pt>
                <c:pt idx="340">
                  <c:v>1.5521563556379143</c:v>
                </c:pt>
                <c:pt idx="341">
                  <c:v>1.5479317697761892</c:v>
                </c:pt>
                <c:pt idx="342">
                  <c:v>1.5437195184892747</c:v>
                </c:pt>
                <c:pt idx="343">
                  <c:v>1.5395195299599891</c:v>
                </c:pt>
                <c:pt idx="344">
                  <c:v>1.5353317329965557</c:v>
                </c:pt>
                <c:pt idx="345">
                  <c:v>1.5311560570253624</c:v>
                </c:pt>
                <c:pt idx="346">
                  <c:v>1.5269924320838264</c:v>
                </c:pt>
                <c:pt idx="347">
                  <c:v>1.5228407888133588</c:v>
                </c:pt>
                <c:pt idx="348">
                  <c:v>1.518701058452435</c:v>
                </c:pt>
                <c:pt idx="349">
                  <c:v>1.5145731728297585</c:v>
                </c:pt>
                <c:pt idx="350">
                  <c:v>1.5104570643575266</c:v>
                </c:pt>
                <c:pt idx="351">
                  <c:v>1.5063526660247899</c:v>
                </c:pt>
                <c:pt idx="352">
                  <c:v>1.5022599113909068</c:v>
                </c:pt>
                <c:pt idx="353">
                  <c:v>1.4981787345790896</c:v>
                </c:pt>
                <c:pt idx="354">
                  <c:v>1.4941090702700428</c:v>
                </c:pt>
                <c:pt idx="355">
                  <c:v>1.4900508536956893</c:v>
                </c:pt>
                <c:pt idx="356">
                  <c:v>1.4860040206329876</c:v>
                </c:pt>
                <c:pt idx="357">
                  <c:v>1.4819685073978306</c:v>
                </c:pt>
                <c:pt idx="358">
                  <c:v>1.4779442508390359</c:v>
                </c:pt>
                <c:pt idx="359">
                  <c:v>1.4739311883324124</c:v>
                </c:pt>
                <c:pt idx="360">
                  <c:v>1.4699292577749161</c:v>
                </c:pt>
                <c:pt idx="361">
                  <c:v>1.4659383975788818</c:v>
                </c:pt>
                <c:pt idx="362">
                  <c:v>1.4619585466663365</c:v>
                </c:pt>
                <c:pt idx="363">
                  <c:v>1.4579896444633911</c:v>
                </c:pt>
                <c:pt idx="364">
                  <c:v>1.4540316308947077</c:v>
                </c:pt>
                <c:pt idx="365">
                  <c:v>1.4500844463780445</c:v>
                </c:pt>
                <c:pt idx="366">
                  <c:v>1.4461480318188744</c:v>
                </c:pt>
                <c:pt idx="367">
                  <c:v>1.4422223286050742</c:v>
                </c:pt>
                <c:pt idx="368">
                  <c:v>1.4383072786016911</c:v>
                </c:pt>
                <c:pt idx="369">
                  <c:v>1.4344028241457749</c:v>
                </c:pt>
                <c:pt idx="370">
                  <c:v>1.4305089080412838</c:v>
                </c:pt>
                <c:pt idx="371">
                  <c:v>1.4266254735540558</c:v>
                </c:pt>
                <c:pt idx="372">
                  <c:v>1.4227524644068494</c:v>
                </c:pt>
                <c:pt idx="373">
                  <c:v>1.4188898247744504</c:v>
                </c:pt>
                <c:pt idx="374">
                  <c:v>1.4150374992788437</c:v>
                </c:pt>
                <c:pt idx="375">
                  <c:v>1.4111954329844496</c:v>
                </c:pt>
                <c:pt idx="376">
                  <c:v>1.4073635713934227</c:v>
                </c:pt>
                <c:pt idx="377">
                  <c:v>1.4035418604410146</c:v>
                </c:pt>
                <c:pt idx="378">
                  <c:v>1.3997302464909955</c:v>
                </c:pt>
                <c:pt idx="379">
                  <c:v>1.3959286763311392</c:v>
                </c:pt>
                <c:pt idx="380">
                  <c:v>1.392137097168765</c:v>
                </c:pt>
                <c:pt idx="381">
                  <c:v>1.3883554566263383</c:v>
                </c:pt>
                <c:pt idx="382">
                  <c:v>1.3845837027371299</c:v>
                </c:pt>
                <c:pt idx="383">
                  <c:v>1.3808217839409309</c:v>
                </c:pt>
                <c:pt idx="384">
                  <c:v>1.3770696490798233</c:v>
                </c:pt>
                <c:pt idx="385">
                  <c:v>1.3733272473940066</c:v>
                </c:pt>
                <c:pt idx="386">
                  <c:v>1.3695945285176767</c:v>
                </c:pt>
                <c:pt idx="387">
                  <c:v>1.3658714424749594</c:v>
                </c:pt>
                <c:pt idx="388">
                  <c:v>1.3621579396758952</c:v>
                </c:pt>
                <c:pt idx="389">
                  <c:v>1.3584539709124763</c:v>
                </c:pt>
                <c:pt idx="390">
                  <c:v>1.3547594873547346</c:v>
                </c:pt>
                <c:pt idx="391">
                  <c:v>1.3510744405468789</c:v>
                </c:pt>
                <c:pt idx="392">
                  <c:v>1.3473987824034805</c:v>
                </c:pt>
                <c:pt idx="393">
                  <c:v>1.3437324652057108</c:v>
                </c:pt>
                <c:pt idx="394">
                  <c:v>1.3400754415976217</c:v>
                </c:pt>
                <c:pt idx="395">
                  <c:v>1.3364276645824773</c:v>
                </c:pt>
                <c:pt idx="396">
                  <c:v>1.3327890875191293</c:v>
                </c:pt>
                <c:pt idx="397">
                  <c:v>1.3291596641184382</c:v>
                </c:pt>
                <c:pt idx="398">
                  <c:v>1.3255393484397413</c:v>
                </c:pt>
                <c:pt idx="399">
                  <c:v>1.3219280948873622</c:v>
                </c:pt>
                <c:pt idx="400">
                  <c:v>1.3183258582071666</c:v>
                </c:pt>
                <c:pt idx="401">
                  <c:v>1.3147325934831584</c:v>
                </c:pt>
                <c:pt idx="402">
                  <c:v>1.3111482561341197</c:v>
                </c:pt>
                <c:pt idx="403">
                  <c:v>1.3075728019102921</c:v>
                </c:pt>
                <c:pt idx="404">
                  <c:v>1.3040061868900998</c:v>
                </c:pt>
                <c:pt idx="405">
                  <c:v>1.3004483674769107</c:v>
                </c:pt>
                <c:pt idx="406">
                  <c:v>1.2968993003958402</c:v>
                </c:pt>
                <c:pt idx="407">
                  <c:v>1.2933589426905916</c:v>
                </c:pt>
                <c:pt idx="408">
                  <c:v>1.2898272517203382</c:v>
                </c:pt>
                <c:pt idx="409">
                  <c:v>1.2863041851566412</c:v>
                </c:pt>
                <c:pt idx="410">
                  <c:v>1.2827897009804043</c:v>
                </c:pt>
                <c:pt idx="411">
                  <c:v>1.2792837574788687</c:v>
                </c:pt>
                <c:pt idx="412">
                  <c:v>1.2757863132426417</c:v>
                </c:pt>
                <c:pt idx="413">
                  <c:v>1.272297327162762</c:v>
                </c:pt>
                <c:pt idx="414">
                  <c:v>1.2688167584278001</c:v>
                </c:pt>
                <c:pt idx="415">
                  <c:v>1.265344566520995</c:v>
                </c:pt>
                <c:pt idx="416">
                  <c:v>1.2618807112174235</c:v>
                </c:pt>
                <c:pt idx="417">
                  <c:v>1.2584251525812045</c:v>
                </c:pt>
                <c:pt idx="418">
                  <c:v>1.2549778509627356</c:v>
                </c:pt>
                <c:pt idx="419">
                  <c:v>1.2515387669959643</c:v>
                </c:pt>
                <c:pt idx="420">
                  <c:v>1.2481078615956911</c:v>
                </c:pt>
                <c:pt idx="421">
                  <c:v>1.2446850959549021</c:v>
                </c:pt>
                <c:pt idx="422">
                  <c:v>1.2412704315421375</c:v>
                </c:pt>
                <c:pt idx="423">
                  <c:v>1.237863830098888</c:v>
                </c:pt>
                <c:pt idx="424">
                  <c:v>1.2344652536370229</c:v>
                </c:pt>
                <c:pt idx="425">
                  <c:v>1.2310746644362489</c:v>
                </c:pt>
                <c:pt idx="426">
                  <c:v>1.2276920250415968</c:v>
                </c:pt>
                <c:pt idx="427">
                  <c:v>1.22431729826094</c:v>
                </c:pt>
                <c:pt idx="428">
                  <c:v>1.2209504471625414</c:v>
                </c:pt>
                <c:pt idx="429">
                  <c:v>1.2175914350726269</c:v>
                </c:pt>
                <c:pt idx="430">
                  <c:v>1.2142402255729889</c:v>
                </c:pt>
                <c:pt idx="431">
                  <c:v>1.2108967824986185</c:v>
                </c:pt>
                <c:pt idx="432">
                  <c:v>1.2075610699353623</c:v>
                </c:pt>
                <c:pt idx="433">
                  <c:v>1.2042330522176079</c:v>
                </c:pt>
                <c:pt idx="434">
                  <c:v>1.2009126939259964</c:v>
                </c:pt>
                <c:pt idx="435">
                  <c:v>1.1975999598851605</c:v>
                </c:pt>
                <c:pt idx="436">
                  <c:v>1.1942948151614887</c:v>
                </c:pt>
                <c:pt idx="437">
                  <c:v>1.1909972250609135</c:v>
                </c:pt>
                <c:pt idx="438">
                  <c:v>1.1877071551267289</c:v>
                </c:pt>
                <c:pt idx="439">
                  <c:v>1.1844245711374275</c:v>
                </c:pt>
                <c:pt idx="440">
                  <c:v>1.1811494391045665</c:v>
                </c:pt>
                <c:pt idx="441">
                  <c:v>1.1778817252706555</c:v>
                </c:pt>
                <c:pt idx="442">
                  <c:v>1.1746213961070686</c:v>
                </c:pt>
                <c:pt idx="443">
                  <c:v>1.1713684183119812</c:v>
                </c:pt>
                <c:pt idx="444">
                  <c:v>1.1681227588083269</c:v>
                </c:pt>
                <c:pt idx="445">
                  <c:v>1.1648843847417825</c:v>
                </c:pt>
                <c:pt idx="446">
                  <c:v>1.1616532634787693</c:v>
                </c:pt>
                <c:pt idx="447">
                  <c:v>1.158429362604483</c:v>
                </c:pt>
                <c:pt idx="448">
                  <c:v>1.1552126499209401</c:v>
                </c:pt>
                <c:pt idx="449">
                  <c:v>1.15200309344505</c:v>
                </c:pt>
                <c:pt idx="450">
                  <c:v>1.1488006614067061</c:v>
                </c:pt>
                <c:pt idx="451">
                  <c:v>1.1456053222468994</c:v>
                </c:pt>
                <c:pt idx="452">
                  <c:v>1.1424170446158519</c:v>
                </c:pt>
                <c:pt idx="453">
                  <c:v>1.139235797371172</c:v>
                </c:pt>
                <c:pt idx="454">
                  <c:v>1.1360615495760285</c:v>
                </c:pt>
                <c:pt idx="455">
                  <c:v>1.1328942704973453</c:v>
                </c:pt>
                <c:pt idx="456">
                  <c:v>1.1297339296040172</c:v>
                </c:pt>
                <c:pt idx="457">
                  <c:v>1.1265804965651431</c:v>
                </c:pt>
                <c:pt idx="458">
                  <c:v>1.123433941248279</c:v>
                </c:pt>
                <c:pt idx="459">
                  <c:v>1.1202942337177118</c:v>
                </c:pt>
                <c:pt idx="460">
                  <c:v>1.117161344232749</c:v>
                </c:pt>
                <c:pt idx="461">
                  <c:v>1.1140352432460294</c:v>
                </c:pt>
                <c:pt idx="462">
                  <c:v>1.1109159014018506</c:v>
                </c:pt>
                <c:pt idx="463">
                  <c:v>1.1078032895345149</c:v>
                </c:pt>
                <c:pt idx="464">
                  <c:v>1.1046973786666934</c:v>
                </c:pt>
                <c:pt idx="465">
                  <c:v>1.1015981400078068</c:v>
                </c:pt>
                <c:pt idx="466">
                  <c:v>1.098505544952425</c:v>
                </c:pt>
                <c:pt idx="467">
                  <c:v>1.0954195650786824</c:v>
                </c:pt>
                <c:pt idx="468">
                  <c:v>1.0923401721467105</c:v>
                </c:pt>
                <c:pt idx="469">
                  <c:v>1.0892673380970874</c:v>
                </c:pt>
                <c:pt idx="470">
                  <c:v>1.0862010350493039</c:v>
                </c:pt>
                <c:pt idx="471">
                  <c:v>1.0831412353002459</c:v>
                </c:pt>
                <c:pt idx="472">
                  <c:v>1.080087911322692</c:v>
                </c:pt>
                <c:pt idx="473">
                  <c:v>1.077041035763828</c:v>
                </c:pt>
                <c:pt idx="474">
                  <c:v>1.074000581443777</c:v>
                </c:pt>
                <c:pt idx="475">
                  <c:v>1.0709665213541435</c:v>
                </c:pt>
                <c:pt idx="476">
                  <c:v>1.0679388286565756</c:v>
                </c:pt>
                <c:pt idx="477">
                  <c:v>1.0649174766813385</c:v>
                </c:pt>
                <c:pt idx="478">
                  <c:v>1.0619024389259069</c:v>
                </c:pt>
                <c:pt idx="479">
                  <c:v>1.0588936890535685</c:v>
                </c:pt>
                <c:pt idx="480">
                  <c:v>1.0558912008920454</c:v>
                </c:pt>
                <c:pt idx="481">
                  <c:v>1.0528949484321255</c:v>
                </c:pt>
                <c:pt idx="482">
                  <c:v>1.0499049058263139</c:v>
                </c:pt>
                <c:pt idx="483">
                  <c:v>1.0469210473874926</c:v>
                </c:pt>
                <c:pt idx="484">
                  <c:v>1.0439433475875972</c:v>
                </c:pt>
                <c:pt idx="485">
                  <c:v>1.0409717810563062</c:v>
                </c:pt>
                <c:pt idx="486">
                  <c:v>1.0380063225797449</c:v>
                </c:pt>
                <c:pt idx="487">
                  <c:v>1.035046947099201</c:v>
                </c:pt>
                <c:pt idx="488">
                  <c:v>1.0320936297098533</c:v>
                </c:pt>
                <c:pt idx="489">
                  <c:v>1.0291463456595165</c:v>
                </c:pt>
                <c:pt idx="490">
                  <c:v>1.0262050703473939</c:v>
                </c:pt>
                <c:pt idx="491">
                  <c:v>1.0232697793228471</c:v>
                </c:pt>
                <c:pt idx="492">
                  <c:v>1.0203404482841756</c:v>
                </c:pt>
                <c:pt idx="493">
                  <c:v>1.0174170530774094</c:v>
                </c:pt>
                <c:pt idx="494">
                  <c:v>1.0144995696951151</c:v>
                </c:pt>
                <c:pt idx="495">
                  <c:v>1.0115879742752119</c:v>
                </c:pt>
                <c:pt idx="496">
                  <c:v>1.008682243099801</c:v>
                </c:pt>
                <c:pt idx="497">
                  <c:v>1.0057823525940062</c:v>
                </c:pt>
                <c:pt idx="498">
                  <c:v>1.0028882793248266</c:v>
                </c:pt>
                <c:pt idx="499">
                  <c:v>1</c:v>
                </c:pt>
                <c:pt idx="500">
                  <c:v>0.99711749146687867</c:v>
                </c:pt>
                <c:pt idx="501">
                  <c:v>0.99424073071131502</c:v>
                </c:pt>
                <c:pt idx="502">
                  <c:v>0.9913696948565599</c:v>
                </c:pt>
                <c:pt idx="503">
                  <c:v>0.98850436116217055</c:v>
                </c:pt>
                <c:pt idx="504">
                  <c:v>0.98564470702292994</c:v>
                </c:pt>
                <c:pt idx="505">
                  <c:v>0.98279070996777695</c:v>
                </c:pt>
                <c:pt idx="506">
                  <c:v>0.97994234765874655</c:v>
                </c:pt>
                <c:pt idx="507">
                  <c:v>0.97709959788992118</c:v>
                </c:pt>
                <c:pt idx="508">
                  <c:v>0.97426243858639183</c:v>
                </c:pt>
                <c:pt idx="509">
                  <c:v>0.97143084780322919</c:v>
                </c:pt>
                <c:pt idx="510">
                  <c:v>0.96860480372446578</c:v>
                </c:pt>
                <c:pt idx="511">
                  <c:v>0.96578428466208699</c:v>
                </c:pt>
                <c:pt idx="512">
                  <c:v>0.96296926905503311</c:v>
                </c:pt>
                <c:pt idx="513">
                  <c:v>0.96015973546820887</c:v>
                </c:pt>
                <c:pt idx="514">
                  <c:v>0.95735566259150628</c:v>
                </c:pt>
                <c:pt idx="515">
                  <c:v>0.9545570292388329</c:v>
                </c:pt>
                <c:pt idx="516">
                  <c:v>0.95176381434715251</c:v>
                </c:pt>
                <c:pt idx="517">
                  <c:v>0.94897599697553314</c:v>
                </c:pt>
                <c:pt idx="518">
                  <c:v>0.94619355630420621</c:v>
                </c:pt>
                <c:pt idx="519">
                  <c:v>0.9434164716336324</c:v>
                </c:pt>
                <c:pt idx="520">
                  <c:v>0.94064472238357888</c:v>
                </c:pt>
                <c:pt idx="521">
                  <c:v>0.93787828809220253</c:v>
                </c:pt>
                <c:pt idx="522">
                  <c:v>0.9351171484151457</c:v>
                </c:pt>
                <c:pt idx="523">
                  <c:v>0.93236128312463673</c:v>
                </c:pt>
                <c:pt idx="524">
                  <c:v>0.92961067210860204</c:v>
                </c:pt>
                <c:pt idx="525">
                  <c:v>0.92686529536978468</c:v>
                </c:pt>
                <c:pt idx="526">
                  <c:v>0.92412513302487242</c:v>
                </c:pt>
                <c:pt idx="527">
                  <c:v>0.9213901653036336</c:v>
                </c:pt>
                <c:pt idx="528">
                  <c:v>0.91866037254806121</c:v>
                </c:pt>
                <c:pt idx="529">
                  <c:v>0.91593573521152549</c:v>
                </c:pt>
                <c:pt idx="530">
                  <c:v>0.91321623385793349</c:v>
                </c:pt>
                <c:pt idx="531">
                  <c:v>0.91050184916089738</c:v>
                </c:pt>
                <c:pt idx="532">
                  <c:v>0.90779256190291113</c:v>
                </c:pt>
                <c:pt idx="533">
                  <c:v>0.90508835297453294</c:v>
                </c:pt>
                <c:pt idx="534">
                  <c:v>0.90238920337357764</c:v>
                </c:pt>
                <c:pt idx="535">
                  <c:v>0.89969509420431459</c:v>
                </c:pt>
                <c:pt idx="536">
                  <c:v>0.89700600667667441</c:v>
                </c:pt>
                <c:pt idx="537">
                  <c:v>0.8943219221054628</c:v>
                </c:pt>
                <c:pt idx="538">
                  <c:v>0.89164282190958144</c:v>
                </c:pt>
                <c:pt idx="539">
                  <c:v>0.88896868761125614</c:v>
                </c:pt>
                <c:pt idx="540">
                  <c:v>0.88629950083527176</c:v>
                </c:pt>
                <c:pt idx="541">
                  <c:v>0.88363524330821552</c:v>
                </c:pt>
                <c:pt idx="542">
                  <c:v>0.88097589685772537</c:v>
                </c:pt>
                <c:pt idx="543">
                  <c:v>0.87832144341174756</c:v>
                </c:pt>
                <c:pt idx="544">
                  <c:v>0.87567186499779814</c:v>
                </c:pt>
                <c:pt idx="545">
                  <c:v>0.87302714374223445</c:v>
                </c:pt>
                <c:pt idx="546">
                  <c:v>0.87038726186953042</c:v>
                </c:pt>
                <c:pt idx="547">
                  <c:v>0.8677522017015602</c:v>
                </c:pt>
                <c:pt idx="548">
                  <c:v>0.86512194565688827</c:v>
                </c:pt>
                <c:pt idx="549">
                  <c:v>0.86249647625006509</c:v>
                </c:pt>
                <c:pt idx="550">
                  <c:v>0.85987577609092936</c:v>
                </c:pt>
                <c:pt idx="551">
                  <c:v>0.85725982788391786</c:v>
                </c:pt>
                <c:pt idx="552">
                  <c:v>0.85464861442737994</c:v>
                </c:pt>
                <c:pt idx="553">
                  <c:v>0.85204211861289858</c:v>
                </c:pt>
                <c:pt idx="554">
                  <c:v>0.84944032342461862</c:v>
                </c:pt>
                <c:pt idx="555">
                  <c:v>0.84684321193857959</c:v>
                </c:pt>
                <c:pt idx="556">
                  <c:v>0.84425076732205517</c:v>
                </c:pt>
                <c:pt idx="557">
                  <c:v>0.84166297283289937</c:v>
                </c:pt>
                <c:pt idx="558">
                  <c:v>0.83907981181889679</c:v>
                </c:pt>
                <c:pt idx="559">
                  <c:v>0.83650126771712052</c:v>
                </c:pt>
                <c:pt idx="560">
                  <c:v>0.83392732405329406</c:v>
                </c:pt>
                <c:pt idx="561">
                  <c:v>0.83135796444116083</c:v>
                </c:pt>
                <c:pt idx="562">
                  <c:v>0.8287931725818577</c:v>
                </c:pt>
                <c:pt idx="563">
                  <c:v>0.82623293226329364</c:v>
                </c:pt>
                <c:pt idx="564">
                  <c:v>0.82367722735953708</c:v>
                </c:pt>
                <c:pt idx="565">
                  <c:v>0.82112604183020477</c:v>
                </c:pt>
                <c:pt idx="566">
                  <c:v>0.8185793597198584</c:v>
                </c:pt>
                <c:pt idx="567">
                  <c:v>0.81603716515740521</c:v>
                </c:pt>
                <c:pt idx="568">
                  <c:v>0.8134994423555052</c:v>
                </c:pt>
                <c:pt idx="569">
                  <c:v>0.81096617560998319</c:v>
                </c:pt>
                <c:pt idx="570">
                  <c:v>0.80843734929924438</c:v>
                </c:pt>
                <c:pt idx="571">
                  <c:v>0.80591294788369783</c:v>
                </c:pt>
                <c:pt idx="572">
                  <c:v>0.80339295590518234</c:v>
                </c:pt>
                <c:pt idx="573">
                  <c:v>0.80087735798639936</c:v>
                </c:pt>
                <c:pt idx="574">
                  <c:v>0.79836613883034957</c:v>
                </c:pt>
                <c:pt idx="575">
                  <c:v>0.79585928321977484</c:v>
                </c:pt>
                <c:pt idx="576">
                  <c:v>0.7933567760166047</c:v>
                </c:pt>
                <c:pt idx="577">
                  <c:v>0.79085860216140835</c:v>
                </c:pt>
                <c:pt idx="578">
                  <c:v>0.78836474667285061</c:v>
                </c:pt>
                <c:pt idx="579">
                  <c:v>0.78587519464715272</c:v>
                </c:pt>
                <c:pt idx="580">
                  <c:v>0.78338993125755829</c:v>
                </c:pt>
                <c:pt idx="581">
                  <c:v>0.78090894175380321</c:v>
                </c:pt>
                <c:pt idx="582">
                  <c:v>0.7784322114615907</c:v>
                </c:pt>
                <c:pt idx="583">
                  <c:v>0.77595972578206984</c:v>
                </c:pt>
                <c:pt idx="584">
                  <c:v>0.77349147019132036</c:v>
                </c:pt>
                <c:pt idx="585">
                  <c:v>0.77102743023983933</c:v>
                </c:pt>
                <c:pt idx="586">
                  <c:v>0.76856759155203502</c:v>
                </c:pt>
                <c:pt idx="587">
                  <c:v>0.76611193982572279</c:v>
                </c:pt>
                <c:pt idx="588">
                  <c:v>0.76366046083162642</c:v>
                </c:pt>
                <c:pt idx="589">
                  <c:v>0.76121314041288357</c:v>
                </c:pt>
                <c:pt idx="590">
                  <c:v>0.75876996448455469</c:v>
                </c:pt>
                <c:pt idx="591">
                  <c:v>0.75633091903313743</c:v>
                </c:pt>
                <c:pt idx="592">
                  <c:v>0.75389599011608355</c:v>
                </c:pt>
                <c:pt idx="593">
                  <c:v>0.75146516386132134</c:v>
                </c:pt>
                <c:pt idx="594">
                  <c:v>0.74903842646678132</c:v>
                </c:pt>
                <c:pt idx="595">
                  <c:v>0.74661576419992559</c:v>
                </c:pt>
                <c:pt idx="596">
                  <c:v>0.74419716339728204</c:v>
                </c:pt>
                <c:pt idx="597">
                  <c:v>0.74178261046398208</c:v>
                </c:pt>
                <c:pt idx="598">
                  <c:v>0.73937209187330155</c:v>
                </c:pt>
                <c:pt idx="599">
                  <c:v>0.73696559416620622</c:v>
                </c:pt>
                <c:pt idx="600">
                  <c:v>0.73456310395090163</c:v>
                </c:pt>
                <c:pt idx="601">
                  <c:v>0.73216460790238502</c:v>
                </c:pt>
                <c:pt idx="602">
                  <c:v>0.72977009276200233</c:v>
                </c:pt>
                <c:pt idx="603">
                  <c:v>0.72737954533700822</c:v>
                </c:pt>
                <c:pt idx="604">
                  <c:v>0.72499295250013029</c:v>
                </c:pt>
                <c:pt idx="605">
                  <c:v>0.72261030118913616</c:v>
                </c:pt>
                <c:pt idx="606">
                  <c:v>0.72023157840640495</c:v>
                </c:pt>
                <c:pt idx="607">
                  <c:v>0.71785677121850155</c:v>
                </c:pt>
                <c:pt idx="608">
                  <c:v>0.71548586675575465</c:v>
                </c:pt>
                <c:pt idx="609">
                  <c:v>0.71311885221183846</c:v>
                </c:pt>
                <c:pt idx="610">
                  <c:v>0.71075571484335753</c:v>
                </c:pt>
                <c:pt idx="611">
                  <c:v>0.70839644196943541</c:v>
                </c:pt>
                <c:pt idx="612">
                  <c:v>0.70604102097130561</c:v>
                </c:pt>
                <c:pt idx="613">
                  <c:v>0.70368943929190764</c:v>
                </c:pt>
                <c:pt idx="614">
                  <c:v>0.70134168443548484</c:v>
                </c:pt>
                <c:pt idx="615">
                  <c:v>0.69899774396718573</c:v>
                </c:pt>
                <c:pt idx="616">
                  <c:v>0.6966576055126692</c:v>
                </c:pt>
                <c:pt idx="617">
                  <c:v>0.6943212567577125</c:v>
                </c:pt>
                <c:pt idx="618">
                  <c:v>0.69198868544782244</c:v>
                </c:pt>
                <c:pt idx="619">
                  <c:v>0.68965987938784945</c:v>
                </c:pt>
                <c:pt idx="620">
                  <c:v>0.68733482644160571</c:v>
                </c:pt>
                <c:pt idx="621">
                  <c:v>0.68501351453148451</c:v>
                </c:pt>
                <c:pt idx="622">
                  <c:v>0.68269593163808517</c:v>
                </c:pt>
                <c:pt idx="623">
                  <c:v>0.68038206579983873</c:v>
                </c:pt>
                <c:pt idx="624">
                  <c:v>0.67807190511263771</c:v>
                </c:pt>
                <c:pt idx="625">
                  <c:v>0.67576543772946873</c:v>
                </c:pt>
                <c:pt idx="626">
                  <c:v>0.67346265186004817</c:v>
                </c:pt>
                <c:pt idx="627">
                  <c:v>0.67116353577046006</c:v>
                </c:pt>
                <c:pt idx="628">
                  <c:v>0.66886807778279789</c:v>
                </c:pt>
                <c:pt idx="629">
                  <c:v>0.66657626627480826</c:v>
                </c:pt>
                <c:pt idx="630">
                  <c:v>0.66428808967953812</c:v>
                </c:pt>
                <c:pt idx="631">
                  <c:v>0.66200353648498411</c:v>
                </c:pt>
                <c:pt idx="632">
                  <c:v>0.65972259523374566</c:v>
                </c:pt>
                <c:pt idx="633">
                  <c:v>0.65744525452267977</c:v>
                </c:pt>
                <c:pt idx="634">
                  <c:v>0.65517150300255889</c:v>
                </c:pt>
                <c:pt idx="635">
                  <c:v>0.65290132937773171</c:v>
                </c:pt>
                <c:pt idx="636">
                  <c:v>0.65063472240578668</c:v>
                </c:pt>
                <c:pt idx="637">
                  <c:v>0.6483716708972177</c:v>
                </c:pt>
                <c:pt idx="638">
                  <c:v>0.64611216371509261</c:v>
                </c:pt>
                <c:pt idx="639">
                  <c:v>0.6438561897747247</c:v>
                </c:pt>
                <c:pt idx="640">
                  <c:v>0.64160373804334603</c:v>
                </c:pt>
                <c:pt idx="641">
                  <c:v>0.63935479753978386</c:v>
                </c:pt>
                <c:pt idx="642">
                  <c:v>0.63710935733413976</c:v>
                </c:pt>
                <c:pt idx="643">
                  <c:v>0.63486740654746998</c:v>
                </c:pt>
                <c:pt idx="644">
                  <c:v>0.63262893435147061</c:v>
                </c:pt>
                <c:pt idx="645">
                  <c:v>0.63039392996816213</c:v>
                </c:pt>
                <c:pt idx="646">
                  <c:v>0.62816238266957947</c:v>
                </c:pt>
                <c:pt idx="647">
                  <c:v>0.62593428177746224</c:v>
                </c:pt>
                <c:pt idx="648">
                  <c:v>0.62370961666294855</c:v>
                </c:pt>
                <c:pt idx="649">
                  <c:v>0.62148837674627011</c:v>
                </c:pt>
                <c:pt idx="650">
                  <c:v>0.61927055149645149</c:v>
                </c:pt>
                <c:pt idx="651">
                  <c:v>0.61705613043100949</c:v>
                </c:pt>
                <c:pt idx="652">
                  <c:v>0.61484510311565621</c:v>
                </c:pt>
                <c:pt idx="653">
                  <c:v>0.61263745916400447</c:v>
                </c:pt>
                <c:pt idx="654">
                  <c:v>0.61043318823727433</c:v>
                </c:pt>
                <c:pt idx="655">
                  <c:v>0.60823228004400332</c:v>
                </c:pt>
                <c:pt idx="656">
                  <c:v>0.60603472433975747</c:v>
                </c:pt>
                <c:pt idx="657">
                  <c:v>0.60384051092684554</c:v>
                </c:pt>
                <c:pt idx="658">
                  <c:v>0.60164962965403523</c:v>
                </c:pt>
                <c:pt idx="659">
                  <c:v>0.5994620704162712</c:v>
                </c:pt>
                <c:pt idx="660">
                  <c:v>0.59727782315439537</c:v>
                </c:pt>
                <c:pt idx="661">
                  <c:v>0.59509687785486931</c:v>
                </c:pt>
                <c:pt idx="662">
                  <c:v>0.5929192245494993</c:v>
                </c:pt>
                <c:pt idx="663">
                  <c:v>0.59074485331516224</c:v>
                </c:pt>
                <c:pt idx="664">
                  <c:v>0.58857375427353509</c:v>
                </c:pt>
                <c:pt idx="665">
                  <c:v>0.58640591759082483</c:v>
                </c:pt>
                <c:pt idx="666">
                  <c:v>0.58424133347750196</c:v>
                </c:pt>
                <c:pt idx="667">
                  <c:v>0.58207999218803474</c:v>
                </c:pt>
                <c:pt idx="668">
                  <c:v>0.57992188402062606</c:v>
                </c:pt>
                <c:pt idx="669">
                  <c:v>0.57776699931695219</c:v>
                </c:pt>
                <c:pt idx="670">
                  <c:v>0.57561532846190344</c:v>
                </c:pt>
                <c:pt idx="671">
                  <c:v>0.57346686188332663</c:v>
                </c:pt>
                <c:pt idx="672">
                  <c:v>0.57132159005176986</c:v>
                </c:pt>
                <c:pt idx="673">
                  <c:v>0.5691795034802285</c:v>
                </c:pt>
                <c:pt idx="674">
                  <c:v>0.56704059272389373</c:v>
                </c:pt>
                <c:pt idx="675">
                  <c:v>0.56490484837990262</c:v>
                </c:pt>
                <c:pt idx="676">
                  <c:v>0.56277226108709022</c:v>
                </c:pt>
                <c:pt idx="677">
                  <c:v>0.56064282152574307</c:v>
                </c:pt>
                <c:pt idx="678">
                  <c:v>0.55851652041735522</c:v>
                </c:pt>
                <c:pt idx="679">
                  <c:v>0.55639334852438527</c:v>
                </c:pt>
                <c:pt idx="680">
                  <c:v>0.55427329665001579</c:v>
                </c:pt>
                <c:pt idx="681">
                  <c:v>0.55215635563791443</c:v>
                </c:pt>
                <c:pt idx="682">
                  <c:v>0.55004251637199653</c:v>
                </c:pt>
                <c:pt idx="683">
                  <c:v>0.54793176977618907</c:v>
                </c:pt>
                <c:pt idx="684">
                  <c:v>0.54582410681419791</c:v>
                </c:pt>
                <c:pt idx="685">
                  <c:v>0.54371951848927458</c:v>
                </c:pt>
                <c:pt idx="686">
                  <c:v>0.54161799584398684</c:v>
                </c:pt>
                <c:pt idx="687">
                  <c:v>0.5395195299599892</c:v>
                </c:pt>
                <c:pt idx="688">
                  <c:v>0.53742411195779582</c:v>
                </c:pt>
                <c:pt idx="689">
                  <c:v>0.53533173299655579</c:v>
                </c:pt>
                <c:pt idx="690">
                  <c:v>0.53324238427382864</c:v>
                </c:pt>
                <c:pt idx="691">
                  <c:v>0.5311560570253625</c:v>
                </c:pt>
                <c:pt idx="692">
                  <c:v>0.52907274252487346</c:v>
                </c:pt>
                <c:pt idx="693">
                  <c:v>0.52699243208382629</c:v>
                </c:pt>
                <c:pt idx="694">
                  <c:v>0.52491511705121741</c:v>
                </c:pt>
                <c:pt idx="695">
                  <c:v>0.52284078881335883</c:v>
                </c:pt>
                <c:pt idx="696">
                  <c:v>0.52076943879366411</c:v>
                </c:pt>
                <c:pt idx="697">
                  <c:v>0.51870105845243486</c:v>
                </c:pt>
                <c:pt idx="698">
                  <c:v>0.51663563928665079</c:v>
                </c:pt>
                <c:pt idx="699">
                  <c:v>0.51457317282975834</c:v>
                </c:pt>
                <c:pt idx="700">
                  <c:v>0.51251365065146393</c:v>
                </c:pt>
                <c:pt idx="701">
                  <c:v>0.51045706435752647</c:v>
                </c:pt>
                <c:pt idx="702">
                  <c:v>0.50840340558955188</c:v>
                </c:pt>
                <c:pt idx="703">
                  <c:v>0.5063526660247899</c:v>
                </c:pt>
                <c:pt idx="704">
                  <c:v>0.50430483737593124</c:v>
                </c:pt>
                <c:pt idx="705">
                  <c:v>0.50225991139090687</c:v>
                </c:pt>
                <c:pt idx="706">
                  <c:v>0.50021787985268829</c:v>
                </c:pt>
                <c:pt idx="707">
                  <c:v>0.49817873457908973</c:v>
                </c:pt>
                <c:pt idx="708">
                  <c:v>0.49614246742257101</c:v>
                </c:pt>
                <c:pt idx="709">
                  <c:v>0.49410907027004275</c:v>
                </c:pt>
                <c:pt idx="710">
                  <c:v>0.49207853504267179</c:v>
                </c:pt>
                <c:pt idx="711">
                  <c:v>0.49005085369568935</c:v>
                </c:pt>
                <c:pt idx="712">
                  <c:v>0.48802601821819902</c:v>
                </c:pt>
                <c:pt idx="713">
                  <c:v>0.48600402063298748</c:v>
                </c:pt>
                <c:pt idx="714">
                  <c:v>0.48398485299633537</c:v>
                </c:pt>
                <c:pt idx="715">
                  <c:v>0.4819685073978307</c:v>
                </c:pt>
                <c:pt idx="716">
                  <c:v>0.47995497596018238</c:v>
                </c:pt>
                <c:pt idx="717">
                  <c:v>0.4779442508390358</c:v>
                </c:pt>
                <c:pt idx="718">
                  <c:v>0.47593632422278931</c:v>
                </c:pt>
                <c:pt idx="719">
                  <c:v>0.47393118833241243</c:v>
                </c:pt>
                <c:pt idx="720">
                  <c:v>0.47192883542126463</c:v>
                </c:pt>
                <c:pt idx="721">
                  <c:v>0.46992925777491612</c:v>
                </c:pt>
                <c:pt idx="722">
                  <c:v>0.46793244771096931</c:v>
                </c:pt>
                <c:pt idx="723">
                  <c:v>0.46593839757888178</c:v>
                </c:pt>
                <c:pt idx="724">
                  <c:v>0.46394709975979032</c:v>
                </c:pt>
                <c:pt idx="725">
                  <c:v>0.46195854666633646</c:v>
                </c:pt>
                <c:pt idx="726">
                  <c:v>0.45997273074249273</c:v>
                </c:pt>
                <c:pt idx="727">
                  <c:v>0.4579896444633908</c:v>
                </c:pt>
                <c:pt idx="728">
                  <c:v>0.45600928033515004</c:v>
                </c:pt>
                <c:pt idx="729">
                  <c:v>0.45403163089470749</c:v>
                </c:pt>
                <c:pt idx="730">
                  <c:v>0.45205668870964977</c:v>
                </c:pt>
                <c:pt idx="731">
                  <c:v>0.45008444637804462</c:v>
                </c:pt>
                <c:pt idx="732">
                  <c:v>0.44811489652827524</c:v>
                </c:pt>
                <c:pt idx="733">
                  <c:v>0.4461480318188743</c:v>
                </c:pt>
                <c:pt idx="734">
                  <c:v>0.44418384493836033</c:v>
                </c:pt>
                <c:pt idx="735">
                  <c:v>0.44222232860507421</c:v>
                </c:pt>
                <c:pt idx="736">
                  <c:v>0.44026347556701739</c:v>
                </c:pt>
                <c:pt idx="737">
                  <c:v>0.438307278601691</c:v>
                </c:pt>
                <c:pt idx="738">
                  <c:v>0.43635373051593618</c:v>
                </c:pt>
                <c:pt idx="739">
                  <c:v>0.43440282414577491</c:v>
                </c:pt>
                <c:pt idx="740">
                  <c:v>0.4324545523562533</c:v>
                </c:pt>
                <c:pt idx="741">
                  <c:v>0.43050890804128378</c:v>
                </c:pt>
                <c:pt idx="742">
                  <c:v>0.42856588412349089</c:v>
                </c:pt>
                <c:pt idx="743">
                  <c:v>0.42662547355405567</c:v>
                </c:pt>
                <c:pt idx="744">
                  <c:v>0.42468766931256319</c:v>
                </c:pt>
                <c:pt idx="745">
                  <c:v>0.42275246440684927</c:v>
                </c:pt>
                <c:pt idx="746">
                  <c:v>0.42081985187284998</c:v>
                </c:pt>
                <c:pt idx="747">
                  <c:v>0.41888982477445036</c:v>
                </c:pt>
                <c:pt idx="748">
                  <c:v>0.41696237620333604</c:v>
                </c:pt>
                <c:pt idx="749">
                  <c:v>0.41503749927884381</c:v>
                </c:pt>
                <c:pt idx="750">
                  <c:v>0.41311518714781531</c:v>
                </c:pt>
                <c:pt idx="751">
                  <c:v>0.41119543298444972</c:v>
                </c:pt>
                <c:pt idx="752">
                  <c:v>0.40927822999015889</c:v>
                </c:pt>
                <c:pt idx="753">
                  <c:v>0.40736357139342277</c:v>
                </c:pt>
                <c:pt idx="754">
                  <c:v>0.40545145044964581</c:v>
                </c:pt>
                <c:pt idx="755">
                  <c:v>0.40354186044101442</c:v>
                </c:pt>
                <c:pt idx="756">
                  <c:v>0.40163479467635543</c:v>
                </c:pt>
                <c:pt idx="757">
                  <c:v>0.39973024649099537</c:v>
                </c:pt>
                <c:pt idx="758">
                  <c:v>0.39782820924662077</c:v>
                </c:pt>
                <c:pt idx="759">
                  <c:v>0.39592867633113921</c:v>
                </c:pt>
                <c:pt idx="760">
                  <c:v>0.39403164115854161</c:v>
                </c:pt>
                <c:pt idx="761">
                  <c:v>0.39213709716876499</c:v>
                </c:pt>
                <c:pt idx="762">
                  <c:v>0.39024503782755654</c:v>
                </c:pt>
                <c:pt idx="763">
                  <c:v>0.3883554566263383</c:v>
                </c:pt>
                <c:pt idx="764">
                  <c:v>0.38646834708207289</c:v>
                </c:pt>
                <c:pt idx="765">
                  <c:v>0.38458370273713</c:v>
                </c:pt>
                <c:pt idx="766">
                  <c:v>0.38270151715915363</c:v>
                </c:pt>
                <c:pt idx="767">
                  <c:v>0.3808217839409308</c:v>
                </c:pt>
                <c:pt idx="768">
                  <c:v>0.37894449670026048</c:v>
                </c:pt>
                <c:pt idx="769">
                  <c:v>0.37706964907982332</c:v>
                </c:pt>
                <c:pt idx="770">
                  <c:v>0.37519723474705274</c:v>
                </c:pt>
                <c:pt idx="771">
                  <c:v>0.37332724739400663</c:v>
                </c:pt>
                <c:pt idx="772">
                  <c:v>0.37145968073723962</c:v>
                </c:pt>
                <c:pt idx="773">
                  <c:v>0.36959452851767671</c:v>
                </c:pt>
                <c:pt idx="774">
                  <c:v>0.3677317845004871</c:v>
                </c:pt>
                <c:pt idx="775">
                  <c:v>0.36587144247495929</c:v>
                </c:pt>
                <c:pt idx="776">
                  <c:v>0.3640134962543769</c:v>
                </c:pt>
                <c:pt idx="777">
                  <c:v>0.3621579396758951</c:v>
                </c:pt>
                <c:pt idx="778">
                  <c:v>0.36030476660041783</c:v>
                </c:pt>
                <c:pt idx="779">
                  <c:v>0.35845397091247633</c:v>
                </c:pt>
                <c:pt idx="780">
                  <c:v>0.35660554652010767</c:v>
                </c:pt>
                <c:pt idx="781">
                  <c:v>0.35475948735473473</c:v>
                </c:pt>
                <c:pt idx="782">
                  <c:v>0.35291578737104634</c:v>
                </c:pt>
                <c:pt idx="783">
                  <c:v>0.35107444054687881</c:v>
                </c:pt>
                <c:pt idx="784">
                  <c:v>0.34923544088309766</c:v>
                </c:pt>
                <c:pt idx="785">
                  <c:v>0.34739878240348054</c:v>
                </c:pt>
                <c:pt idx="786">
                  <c:v>0.3455644591546006</c:v>
                </c:pt>
                <c:pt idx="787">
                  <c:v>0.34373246520571071</c:v>
                </c:pt>
                <c:pt idx="788">
                  <c:v>0.34190279464862849</c:v>
                </c:pt>
                <c:pt idx="789">
                  <c:v>0.34007544159762171</c:v>
                </c:pt>
                <c:pt idx="790">
                  <c:v>0.33825040018929514</c:v>
                </c:pt>
                <c:pt idx="791">
                  <c:v>0.33642766458247736</c:v>
                </c:pt>
                <c:pt idx="792">
                  <c:v>0.33460722895810857</c:v>
                </c:pt>
                <c:pt idx="793">
                  <c:v>0.33278908751912922</c:v>
                </c:pt>
                <c:pt idx="794">
                  <c:v>0.33097323449036925</c:v>
                </c:pt>
                <c:pt idx="795">
                  <c:v>0.32915966411843811</c:v>
                </c:pt>
                <c:pt idx="796">
                  <c:v>0.32734837067161521</c:v>
                </c:pt>
                <c:pt idx="797">
                  <c:v>0.32553934843974119</c:v>
                </c:pt>
                <c:pt idx="798">
                  <c:v>0.32373259173411018</c:v>
                </c:pt>
                <c:pt idx="799">
                  <c:v>0.32192809488736229</c:v>
                </c:pt>
                <c:pt idx="800">
                  <c:v>0.32012585225337686</c:v>
                </c:pt>
                <c:pt idx="801">
                  <c:v>0.31832585820716669</c:v>
                </c:pt>
                <c:pt idx="802">
                  <c:v>0.31652810714477247</c:v>
                </c:pt>
                <c:pt idx="803">
                  <c:v>0.31473259348315835</c:v>
                </c:pt>
                <c:pt idx="804">
                  <c:v>0.31293931166010763</c:v>
                </c:pt>
                <c:pt idx="805">
                  <c:v>0.31114825613411962</c:v>
                </c:pt>
                <c:pt idx="806">
                  <c:v>0.30935942138430667</c:v>
                </c:pt>
                <c:pt idx="807">
                  <c:v>0.30757280191029224</c:v>
                </c:pt>
                <c:pt idx="808">
                  <c:v>0.30578839223210941</c:v>
                </c:pt>
                <c:pt idx="809">
                  <c:v>0.30400618689009989</c:v>
                </c:pt>
                <c:pt idx="810">
                  <c:v>0.30222618044481392</c:v>
                </c:pt>
                <c:pt idx="811">
                  <c:v>0.30044836747691073</c:v>
                </c:pt>
                <c:pt idx="812">
                  <c:v>0.29867274258705939</c:v>
                </c:pt>
                <c:pt idx="813">
                  <c:v>0.29689930039584012</c:v>
                </c:pt>
                <c:pt idx="814">
                  <c:v>0.29512803554364725</c:v>
                </c:pt>
                <c:pt idx="815">
                  <c:v>0.29335894269059154</c:v>
                </c:pt>
                <c:pt idx="816">
                  <c:v>0.29159201651640371</c:v>
                </c:pt>
                <c:pt idx="817">
                  <c:v>0.28982725172033835</c:v>
                </c:pt>
                <c:pt idx="818">
                  <c:v>0.28806464302107854</c:v>
                </c:pt>
                <c:pt idx="819">
                  <c:v>0.28630418515664108</c:v>
                </c:pt>
                <c:pt idx="820">
                  <c:v>0.28454587288428235</c:v>
                </c:pt>
                <c:pt idx="821">
                  <c:v>0.28278970098040423</c:v>
                </c:pt>
                <c:pt idx="822">
                  <c:v>0.28103566424046145</c:v>
                </c:pt>
                <c:pt idx="823">
                  <c:v>0.27928375747886874</c:v>
                </c:pt>
                <c:pt idx="824">
                  <c:v>0.27753397552890902</c:v>
                </c:pt>
                <c:pt idx="825">
                  <c:v>0.27578631324264175</c:v>
                </c:pt>
                <c:pt idx="826">
                  <c:v>0.27404076549081247</c:v>
                </c:pt>
                <c:pt idx="827">
                  <c:v>0.27229732716276189</c:v>
                </c:pt>
                <c:pt idx="828">
                  <c:v>0.27055599316633672</c:v>
                </c:pt>
                <c:pt idx="829">
                  <c:v>0.26881675842780001</c:v>
                </c:pt>
                <c:pt idx="830">
                  <c:v>0.26707961789174262</c:v>
                </c:pt>
                <c:pt idx="831">
                  <c:v>0.26534456652099497</c:v>
                </c:pt>
                <c:pt idx="832">
                  <c:v>0.26361159929653949</c:v>
                </c:pt>
                <c:pt idx="833">
                  <c:v>0.26188071121742351</c:v>
                </c:pt>
                <c:pt idx="834">
                  <c:v>0.26015189730067256</c:v>
                </c:pt>
                <c:pt idx="835">
                  <c:v>0.25842515258120435</c:v>
                </c:pt>
                <c:pt idx="836">
                  <c:v>0.25670047211174335</c:v>
                </c:pt>
                <c:pt idx="837">
                  <c:v>0.25497785096273551</c:v>
                </c:pt>
                <c:pt idx="838">
                  <c:v>0.25325728422226385</c:v>
                </c:pt>
                <c:pt idx="839">
                  <c:v>0.2515387669959645</c:v>
                </c:pt>
                <c:pt idx="840">
                  <c:v>0.24982229440694287</c:v>
                </c:pt>
                <c:pt idx="841">
                  <c:v>0.24810786159569104</c:v>
                </c:pt>
                <c:pt idx="842">
                  <c:v>0.24639546372000481</c:v>
                </c:pt>
                <c:pt idx="843">
                  <c:v>0.24468509595490198</c:v>
                </c:pt>
                <c:pt idx="844">
                  <c:v>0.24297675349254044</c:v>
                </c:pt>
                <c:pt idx="845">
                  <c:v>0.24127043154213737</c:v>
                </c:pt>
                <c:pt idx="846">
                  <c:v>0.23956612532988847</c:v>
                </c:pt>
                <c:pt idx="847">
                  <c:v>0.23786383009888792</c:v>
                </c:pt>
                <c:pt idx="848">
                  <c:v>0.23616354110904861</c:v>
                </c:pt>
                <c:pt idx="849">
                  <c:v>0.23446525363702297</c:v>
                </c:pt>
                <c:pt idx="850">
                  <c:v>0.23276896297612443</c:v>
                </c:pt>
                <c:pt idx="851">
                  <c:v>0.23107466443624883</c:v>
                </c:pt>
                <c:pt idx="852">
                  <c:v>0.22938235334379689</c:v>
                </c:pt>
                <c:pt idx="853">
                  <c:v>0.22769202504159672</c:v>
                </c:pt>
                <c:pt idx="854">
                  <c:v>0.22600367488882686</c:v>
                </c:pt>
                <c:pt idx="855">
                  <c:v>0.22431729826094016</c:v>
                </c:pt>
                <c:pt idx="856">
                  <c:v>0.22263289054958724</c:v>
                </c:pt>
                <c:pt idx="857">
                  <c:v>0.22095044716254147</c:v>
                </c:pt>
                <c:pt idx="858">
                  <c:v>0.21926996352362355</c:v>
                </c:pt>
                <c:pt idx="859">
                  <c:v>0.21759143507262679</c:v>
                </c:pt>
                <c:pt idx="860">
                  <c:v>0.21591485726524309</c:v>
                </c:pt>
                <c:pt idx="861">
                  <c:v>0.21424022557298891</c:v>
                </c:pt>
                <c:pt idx="862">
                  <c:v>0.21256753548313209</c:v>
                </c:pt>
                <c:pt idx="863">
                  <c:v>0.21089678249861854</c:v>
                </c:pt>
                <c:pt idx="864">
                  <c:v>0.20922796213800007</c:v>
                </c:pt>
                <c:pt idx="865">
                  <c:v>0.20756106993536216</c:v>
                </c:pt>
                <c:pt idx="866">
                  <c:v>0.20589610144025206</c:v>
                </c:pt>
                <c:pt idx="867">
                  <c:v>0.20423305221760774</c:v>
                </c:pt>
                <c:pt idx="868">
                  <c:v>0.20257191784768686</c:v>
                </c:pt>
                <c:pt idx="869">
                  <c:v>0.20091269392599642</c:v>
                </c:pt>
                <c:pt idx="870">
                  <c:v>0.19925537606322247</c:v>
                </c:pt>
                <c:pt idx="871">
                  <c:v>0.19759995988516069</c:v>
                </c:pt>
                <c:pt idx="872">
                  <c:v>0.19594644103264702</c:v>
                </c:pt>
                <c:pt idx="873">
                  <c:v>0.19429481516148869</c:v>
                </c:pt>
                <c:pt idx="874">
                  <c:v>0.19264507794239591</c:v>
                </c:pt>
                <c:pt idx="875">
                  <c:v>0.19099722506091366</c:v>
                </c:pt>
                <c:pt idx="876">
                  <c:v>0.18935125221735402</c:v>
                </c:pt>
                <c:pt idx="877">
                  <c:v>0.18770715512672886</c:v>
                </c:pt>
                <c:pt idx="878">
                  <c:v>0.186064929518683</c:v>
                </c:pt>
                <c:pt idx="879">
                  <c:v>0.18442457113742744</c:v>
                </c:pt>
                <c:pt idx="880">
                  <c:v>0.18278607574167341</c:v>
                </c:pt>
                <c:pt idx="881">
                  <c:v>0.18114943910456646</c:v>
                </c:pt>
                <c:pt idx="882">
                  <c:v>0.17951465701362104</c:v>
                </c:pt>
                <c:pt idx="883">
                  <c:v>0.17788172527065546</c:v>
                </c:pt>
                <c:pt idx="884">
                  <c:v>0.17625063969172725</c:v>
                </c:pt>
                <c:pt idx="885">
                  <c:v>0.17462139610706873</c:v>
                </c:pt>
                <c:pt idx="886">
                  <c:v>0.17299399036102314</c:v>
                </c:pt>
                <c:pt idx="887">
                  <c:v>0.17136841831198107</c:v>
                </c:pt>
                <c:pt idx="888">
                  <c:v>0.16974467583231706</c:v>
                </c:pt>
                <c:pt idx="889">
                  <c:v>0.16812275880832692</c:v>
                </c:pt>
                <c:pt idx="890">
                  <c:v>0.16650266314016504</c:v>
                </c:pt>
                <c:pt idx="891">
                  <c:v>0.1648843847417823</c:v>
                </c:pt>
                <c:pt idx="892">
                  <c:v>0.16326791954086414</c:v>
                </c:pt>
                <c:pt idx="893">
                  <c:v>0.16165326347876927</c:v>
                </c:pt>
                <c:pt idx="894">
                  <c:v>0.16004041251046824</c:v>
                </c:pt>
                <c:pt idx="895">
                  <c:v>0.15842936260448293</c:v>
                </c:pt>
                <c:pt idx="896">
                  <c:v>0.15682010974282581</c:v>
                </c:pt>
                <c:pt idx="897">
                  <c:v>0.15521264992094008</c:v>
                </c:pt>
                <c:pt idx="898">
                  <c:v>0.15360697914763968</c:v>
                </c:pt>
                <c:pt idx="899">
                  <c:v>0.15200309344504997</c:v>
                </c:pt>
                <c:pt idx="900">
                  <c:v>0.15040098884854844</c:v>
                </c:pt>
                <c:pt idx="901">
                  <c:v>0.14880066140670606</c:v>
                </c:pt>
                <c:pt idx="902">
                  <c:v>0.14720210718122878</c:v>
                </c:pt>
                <c:pt idx="903">
                  <c:v>0.14560532224689929</c:v>
                </c:pt>
                <c:pt idx="904">
                  <c:v>0.14401030269151929</c:v>
                </c:pt>
                <c:pt idx="905">
                  <c:v>0.14241704461585192</c:v>
                </c:pt>
                <c:pt idx="906">
                  <c:v>0.14082554413356455</c:v>
                </c:pt>
                <c:pt idx="907">
                  <c:v>0.13923579737117203</c:v>
                </c:pt>
                <c:pt idx="908">
                  <c:v>0.13764780046797989</c:v>
                </c:pt>
                <c:pt idx="909">
                  <c:v>0.13606154957602837</c:v>
                </c:pt>
                <c:pt idx="910">
                  <c:v>0.13447704086003628</c:v>
                </c:pt>
                <c:pt idx="911">
                  <c:v>0.13289427049734531</c:v>
                </c:pt>
                <c:pt idx="912">
                  <c:v>0.13131323467786499</c:v>
                </c:pt>
                <c:pt idx="913">
                  <c:v>0.12973392960401731</c:v>
                </c:pt>
                <c:pt idx="914">
                  <c:v>0.12815635149068219</c:v>
                </c:pt>
                <c:pt idx="915">
                  <c:v>0.12658049656514306</c:v>
                </c:pt>
                <c:pt idx="916">
                  <c:v>0.12500636106703261</c:v>
                </c:pt>
                <c:pt idx="917">
                  <c:v>0.12343394124827903</c:v>
                </c:pt>
                <c:pt idx="918">
                  <c:v>0.12186323337305249</c:v>
                </c:pt>
                <c:pt idx="919">
                  <c:v>0.12029423371771177</c:v>
                </c:pt>
                <c:pt idx="920">
                  <c:v>0.11872693857075141</c:v>
                </c:pt>
                <c:pt idx="921">
                  <c:v>0.117161344232749</c:v>
                </c:pt>
                <c:pt idx="922">
                  <c:v>0.11559744701631276</c:v>
                </c:pt>
                <c:pt idx="923">
                  <c:v>0.11403524324602944</c:v>
                </c:pt>
                <c:pt idx="924">
                  <c:v>0.1124747292584125</c:v>
                </c:pt>
                <c:pt idx="925">
                  <c:v>0.11091590140185059</c:v>
                </c:pt>
                <c:pt idx="926">
                  <c:v>0.10935875603655623</c:v>
                </c:pt>
                <c:pt idx="927">
                  <c:v>0.10780328953451485</c:v>
                </c:pt>
                <c:pt idx="928">
                  <c:v>0.10624949827943407</c:v>
                </c:pt>
                <c:pt idx="929">
                  <c:v>0.10469737866669322</c:v>
                </c:pt>
                <c:pt idx="930">
                  <c:v>0.10314692710329325</c:v>
                </c:pt>
                <c:pt idx="931">
                  <c:v>0.10159814000780674</c:v>
                </c:pt>
                <c:pt idx="932">
                  <c:v>0.10005101381032824</c:v>
                </c:pt>
                <c:pt idx="933">
                  <c:v>9.8505544952425056E-2</c:v>
                </c:pt>
                <c:pt idx="934">
                  <c:v>9.6961729887087941E-2</c:v>
                </c:pt>
                <c:pt idx="935">
                  <c:v>9.5419565078682433E-2</c:v>
                </c:pt>
                <c:pt idx="936">
                  <c:v>9.3879047002900132E-2</c:v>
                </c:pt>
                <c:pt idx="937">
                  <c:v>9.2340172146710586E-2</c:v>
                </c:pt>
                <c:pt idx="938">
                  <c:v>9.0802937008312615E-2</c:v>
                </c:pt>
                <c:pt idx="939">
                  <c:v>8.9267338097087409E-2</c:v>
                </c:pt>
                <c:pt idx="940">
                  <c:v>8.7733371933550366E-2</c:v>
                </c:pt>
                <c:pt idx="941">
                  <c:v>8.6201035049303931E-2</c:v>
                </c:pt>
                <c:pt idx="942">
                  <c:v>8.4670323986990564E-2</c:v>
                </c:pt>
                <c:pt idx="943">
                  <c:v>8.3141235300245864E-2</c:v>
                </c:pt>
                <c:pt idx="944">
                  <c:v>8.1613765553652129E-2</c:v>
                </c:pt>
                <c:pt idx="945">
                  <c:v>8.0087911322691926E-2</c:v>
                </c:pt>
                <c:pt idx="946">
                  <c:v>7.8563669193702126E-2</c:v>
                </c:pt>
                <c:pt idx="947">
                  <c:v>7.7041035763828009E-2</c:v>
                </c:pt>
                <c:pt idx="948">
                  <c:v>7.5520007640977729E-2</c:v>
                </c:pt>
                <c:pt idx="949">
                  <c:v>7.4000581443776928E-2</c:v>
                </c:pt>
                <c:pt idx="950">
                  <c:v>7.2482753801523678E-2</c:v>
                </c:pt>
                <c:pt idx="951">
                  <c:v>7.0966521354143594E-2</c:v>
                </c:pt>
                <c:pt idx="952">
                  <c:v>6.9451880752145215E-2</c:v>
                </c:pt>
                <c:pt idx="953">
                  <c:v>6.7938828656575564E-2</c:v>
                </c:pt>
                <c:pt idx="954">
                  <c:v>6.6427361738976065E-2</c:v>
                </c:pt>
                <c:pt idx="955">
                  <c:v>6.4917476681338543E-2</c:v>
                </c:pt>
                <c:pt idx="956">
                  <c:v>6.3409170176061541E-2</c:v>
                </c:pt>
                <c:pt idx="957">
                  <c:v>6.1902438925906862E-2</c:v>
                </c:pt>
                <c:pt idx="958">
                  <c:v>6.0397279643956275E-2</c:v>
                </c:pt>
                <c:pt idx="959">
                  <c:v>5.8893689053568565E-2</c:v>
                </c:pt>
                <c:pt idx="960">
                  <c:v>5.7391663888336684E-2</c:v>
                </c:pt>
                <c:pt idx="961">
                  <c:v>5.5891200892045148E-2</c:v>
                </c:pt>
                <c:pt idx="962">
                  <c:v>5.4392296818627783E-2</c:v>
                </c:pt>
                <c:pt idx="963">
                  <c:v>5.2894948432125471E-2</c:v>
                </c:pt>
                <c:pt idx="964">
                  <c:v>5.1399152506644327E-2</c:v>
                </c:pt>
                <c:pt idx="965">
                  <c:v>4.9904905826313933E-2</c:v>
                </c:pt>
                <c:pt idx="966">
                  <c:v>4.8412205185245895E-2</c:v>
                </c:pt>
                <c:pt idx="967">
                  <c:v>4.6921047387492573E-2</c:v>
                </c:pt>
                <c:pt idx="968">
                  <c:v>4.5431429247006001E-2</c:v>
                </c:pt>
                <c:pt idx="969">
                  <c:v>4.3943347587597055E-2</c:v>
                </c:pt>
                <c:pt idx="970">
                  <c:v>4.2456799242894826E-2</c:v>
                </c:pt>
                <c:pt idx="971">
                  <c:v>4.0971781056306174E-2</c:v>
                </c:pt>
                <c:pt idx="972">
                  <c:v>3.9488289880975545E-2</c:v>
                </c:pt>
                <c:pt idx="973">
                  <c:v>3.8006322579744921E-2</c:v>
                </c:pt>
                <c:pt idx="974">
                  <c:v>3.6525876025114042E-2</c:v>
                </c:pt>
                <c:pt idx="975">
                  <c:v>3.5046947099200802E-2</c:v>
                </c:pt>
                <c:pt idx="976">
                  <c:v>3.3569532693701831E-2</c:v>
                </c:pt>
                <c:pt idx="977">
                  <c:v>3.2093629709853341E-2</c:v>
                </c:pt>
                <c:pt idx="978">
                  <c:v>3.061923505839206E-2</c:v>
                </c:pt>
                <c:pt idx="979">
                  <c:v>2.9146345659516508E-2</c:v>
                </c:pt>
                <c:pt idx="980">
                  <c:v>2.7674958442848348E-2</c:v>
                </c:pt>
                <c:pt idx="981">
                  <c:v>2.6205070347394006E-2</c:v>
                </c:pt>
                <c:pt idx="982">
                  <c:v>2.4736678321506448E-2</c:v>
                </c:pt>
                <c:pt idx="983">
                  <c:v>2.3269779322847191E-2</c:v>
                </c:pt>
                <c:pt idx="984">
                  <c:v>2.1804370318348448E-2</c:v>
                </c:pt>
                <c:pt idx="985">
                  <c:v>2.0340448284175534E-2</c:v>
                </c:pt>
                <c:pt idx="986">
                  <c:v>1.88780102056894E-2</c:v>
                </c:pt>
                <c:pt idx="987">
                  <c:v>1.7417053077409407E-2</c:v>
                </c:pt>
                <c:pt idx="988">
                  <c:v>1.5957573902976249E-2</c:v>
                </c:pt>
                <c:pt idx="989">
                  <c:v>1.4499569695115091E-2</c:v>
                </c:pt>
                <c:pt idx="990">
                  <c:v>1.3043037475598882E-2</c:v>
                </c:pt>
                <c:pt idx="991">
                  <c:v>1.1587974275211846E-2</c:v>
                </c:pt>
                <c:pt idx="992">
                  <c:v>1.0134377133713174E-2</c:v>
                </c:pt>
                <c:pt idx="993">
                  <c:v>8.682243099800882E-3</c:v>
                </c:pt>
                <c:pt idx="994">
                  <c:v>7.2315692310758635E-3</c:v>
                </c:pt>
                <c:pt idx="995">
                  <c:v>5.7823525940061109E-3</c:v>
                </c:pt>
                <c:pt idx="996">
                  <c:v>4.3345902638911278E-3</c:v>
                </c:pt>
                <c:pt idx="997">
                  <c:v>2.8882793248265121E-3</c:v>
                </c:pt>
                <c:pt idx="998">
                  <c:v>1.4434168696687186E-3</c:v>
                </c:pt>
                <c:pt idx="9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A9-4B1F-8F7C-070289826C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2677248"/>
        <c:axId val="572676264"/>
      </c:lineChart>
      <c:catAx>
        <c:axId val="572677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72676264"/>
        <c:crosses val="autoZero"/>
        <c:auto val="1"/>
        <c:lblAlgn val="ctr"/>
        <c:lblOffset val="100"/>
        <c:noMultiLvlLbl val="0"/>
      </c:catAx>
      <c:valAx>
        <c:axId val="572676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72677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13:07:30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18 1201,'-6'-5'80,"10"-8"-80,-2 20-369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12T13:07:30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24 1633,'0'-16'240,"-4"10"208,2 4-832,2 12-80,-2-10-49</inkml:trace>
  <inkml:trace contextRef="#ctx0" brushRef="#br0" timeOffset="1">0 39 768,'0'-4'144,"0"1"-144,0-1-176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361A-C2CC-4A5D-936F-3AB03F4AB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2B07E-24F5-4378-B935-5B07077A3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74A8B-6422-4584-983D-4EA63A3D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FC604-42E7-454A-B186-91A423823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A07C4-84B1-46C5-9C44-4CB052E6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985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F128F-9913-477D-B1F5-EE8CDF09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AADAB-3A6D-4B57-AC41-55760B49F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945E6-44E8-4E22-8B99-0300319E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0C88B-0E4F-4471-948D-5EE6DEDB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E5613-435A-4465-B0D6-013539C6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231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D1434C-F806-49EA-B36D-001EE601E3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3EECF-98C4-44B7-86BE-2CB77A768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B98F6-CCFF-4DE8-A0CF-F24E5793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E6EC7-72C9-4D7C-92D6-B819F431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E6D0B-1447-4B1B-86B1-A80395851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0820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4704-FEC4-4C4A-876A-53397FC8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25C95-DA50-4BE8-8E16-E46D49199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4C41-F21C-464E-83DF-D86CA8FDC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A428F-85EB-488D-8398-728E84008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E9A1C-A9E6-4B3B-81C7-C24392C4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518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6BFC0-0992-4C30-B290-3F48A091B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C6165-E876-4EF6-A8BB-119BC1625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93612-88DB-45F2-AA06-2E4025D2D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B8489-1E1F-45B6-80CB-02EB92A0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ED2CF-9149-40E4-81D7-2B5A1B003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689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F41F-ADA1-42D1-AD65-849F89A6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0B721-F541-452A-B625-87F062CAB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138D4-4A4A-42F7-A198-F187B6362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F4A59-8836-4C68-ACC1-5088D78FF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9BFC2-EBC3-4894-80E9-D988B5A64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EC33B-9885-4DB3-9E96-2BBB47FB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612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7D61-6833-465D-9B4B-29DC18C31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12286-90B0-497B-89E4-00C7519F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834F3-DF5E-4FA4-A1CE-77BA612A8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978D1F-445D-4F30-823D-33A6BBC6D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281E9-0128-4DD1-BBD9-797160DF6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36FC21-1D60-4676-ACE0-1651B3A22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584B59-C077-4F9A-B9AD-79C9323B4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0CC8DB-EACE-43C5-8EE6-7E34E0E0A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963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8FC86-1123-4195-8FBF-6AA92798C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B6914-B5B0-4CD7-B274-FBC351F5A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8B26D-BB44-455F-9BA4-31E43865A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161B5E-C13E-4F11-A270-A99CCDA8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143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C82D36-6960-4E4B-93E1-FE463F61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C75B1D-FEDC-4DDA-9A36-BEA5F8A4C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B110E-620E-433A-9E1E-F73D430D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113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4A8F7-C05A-41BC-A598-5018E42EC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9D426-B80B-4571-A950-16B6B8AA4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C0B32-018B-40CD-83E1-FE30FC15C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C662F-F5D3-425E-BB9B-DD4D860E2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5E36-4BA9-4179-A38C-83950D257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FA26F-2ED1-4C99-B486-1E035B48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73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5E28-71E6-41EB-B446-E555E6E1D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86FFC-FDFD-42C5-A303-B7FD2477AA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4DE28-E490-4E79-A835-F95DA4550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6BF37-502E-44E1-AD47-8B29636B1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91356-A3AA-43B1-8E37-0890F5BA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CDC0F-7EB9-45CA-94DE-EC2A37A1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248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33F39-D5F8-45B1-BD60-0DC11EF6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A0CF6-A6B7-4EDF-90E6-C5B4B35C5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43EF0-8E54-470F-AF18-48439E9DC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328FD-DE31-4D6B-99F4-E5D128884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CC435-2C5A-4687-8E49-A2A8D3850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55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understanding-yolo-f5a74bbc7967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abs/1612.08242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onathan_hui/map-mean-average-precision-for-object-detection-45c121a3117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2325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nand_sonawane/yolo3-a-huge-improvement-2bc4e6fc44c5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view-yolov3-you-only-look-once-object-detection-eab75d7a1ba6" TargetMode="External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review-retinanet-focal-loss-object-detection-38fba6afabe4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hyperlink" Target="https://medium.com/@jonathan_hui/map-mean-average-precision-for-object-detection-45c121a31173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1.2524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earnopencv.com/selective-search-for-object-detection-cpp-python/" TargetMode="External"/><Relationship Id="rId4" Type="http://schemas.openxmlformats.org/officeDocument/2006/relationships/image" Target="../media/image50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ocodataset.org/#detection-leaderboar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arxiv.org/abs/1504.08083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region-of-interest-pooling-f7c637f409af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ryolabs.com/blog/2018/01/18/faster-r-cnn-down-the-rabbit-hole-of-modern-object-detection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tryolabs.com/blog/2018/01/18/faster-r-cnn-down-the-rabbit-hole-of-modern-object-detection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yolabs.com/blog/2018/01/18/faster-r-cnn-down-the-rabbit-hole-of-modern-object-detection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ryolabs.com/blog/2018/01/18/faster-r-cnn-down-the-rabbit-hole-of-modern-object-detection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tryolabs.com/blog/2018/01/18/faster-r-cnn-down-the-rabbit-hole-of-modern-object-detection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cocodataset.org/#explo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421299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5A12-FA08-4B34-BA13-15F6A13DA6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Детектирование объектов с использованием </a:t>
            </a:r>
            <a:r>
              <a:rPr lang="ru-RU" dirty="0" err="1"/>
              <a:t>сверточных</a:t>
            </a:r>
            <a:r>
              <a:rPr lang="ru-RU" dirty="0"/>
              <a:t> нейронных сетей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CE423-CDF8-4ADF-8C79-7772DE7683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DBBFA99-322C-4473-8EE7-6A9E16742591}"/>
                  </a:ext>
                </a:extLst>
              </p14:cNvPr>
              <p14:cNvContentPartPr/>
              <p14:nvPr/>
            </p14:nvContentPartPr>
            <p14:xfrm>
              <a:off x="1007745" y="5657700"/>
              <a:ext cx="2520" cy="6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DBBFA99-322C-4473-8EE7-6A9E167425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8745" y="5648700"/>
                <a:ext cx="201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A8A4991-BC4C-4B47-83D0-CBF07D6FDC90}"/>
                  </a:ext>
                </a:extLst>
              </p14:cNvPr>
              <p14:cNvContentPartPr/>
              <p14:nvPr/>
            </p14:nvContentPartPr>
            <p14:xfrm>
              <a:off x="1106385" y="5672100"/>
              <a:ext cx="18360" cy="14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A8A4991-BC4C-4B47-83D0-CBF07D6FDC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7385" y="5663100"/>
                <a:ext cx="36000" cy="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5912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18BC48-AD45-4D73-8F05-743A7CE7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Однопроходные детекторы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B8DE20-E7B8-4DD1-80C7-4F6A24AF6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2000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6FB9-59FE-4A44-8BEE-A8629A447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Возможный способ создания однопроходной сети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63079-DDCC-42F7-822A-172655F42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Возьмем архитектуру сети для классификации (</a:t>
            </a:r>
            <a:r>
              <a:rPr lang="en-US" dirty="0" err="1"/>
              <a:t>AlexNet</a:t>
            </a:r>
            <a:r>
              <a:rPr lang="en-US" dirty="0"/>
              <a:t>, VGG </a:t>
            </a:r>
            <a:r>
              <a:rPr lang="ru-RU" dirty="0"/>
              <a:t>и т.д.</a:t>
            </a:r>
            <a:r>
              <a:rPr lang="en-US" dirty="0"/>
              <a:t>)</a:t>
            </a:r>
            <a:endParaRPr lang="ru-RU" dirty="0"/>
          </a:p>
          <a:p>
            <a:pPr lvl="1"/>
            <a:r>
              <a:rPr lang="ru-RU" dirty="0"/>
              <a:t>Сеть, как правило, состоит из двух частей: подсеть выделения признаков и подсеть классификации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«Отрежем» подсеть классификации и на ее место поместим сеть для предсказания координат рамок</a:t>
            </a:r>
          </a:p>
          <a:p>
            <a:pPr lvl="1"/>
            <a:r>
              <a:rPr lang="ru-RU" dirty="0"/>
              <a:t>Задача сети в таком случае меняется с классификации на регрессию (</a:t>
            </a:r>
            <a:r>
              <a:rPr lang="en-US" dirty="0"/>
              <a:t>bounding box regression)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4844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2257-80F7-4FFE-BDF5-6A7CFBC8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en-US" dirty="0" err="1"/>
              <a:t>AlexNet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74E14-E13A-486D-A2F2-57B752087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3" t="24653" r="13750" b="11100"/>
          <a:stretch/>
        </p:blipFill>
        <p:spPr>
          <a:xfrm>
            <a:off x="714478" y="1330727"/>
            <a:ext cx="10763043" cy="529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7A1EEB-820C-4B89-B3F4-79387641B868}"/>
              </a:ext>
            </a:extLst>
          </p:cNvPr>
          <p:cNvSpPr/>
          <p:nvPr/>
        </p:nvSpPr>
        <p:spPr>
          <a:xfrm>
            <a:off x="2127738" y="2233247"/>
            <a:ext cx="8968154" cy="24005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E995AD-C356-4925-9957-8A190835E354}"/>
              </a:ext>
            </a:extLst>
          </p:cNvPr>
          <p:cNvSpPr/>
          <p:nvPr/>
        </p:nvSpPr>
        <p:spPr>
          <a:xfrm>
            <a:off x="2117480" y="4867275"/>
            <a:ext cx="8968154" cy="1625600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775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38DA-D3B3-4289-9A84-574D9108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Адаптивный </a:t>
            </a:r>
            <a:r>
              <a:rPr lang="ru-RU" dirty="0" err="1"/>
              <a:t>пулинг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07F09-9EE6-4237-858C-4C242C017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avgpool</a:t>
            </a:r>
            <a:r>
              <a:rPr lang="en-US" dirty="0"/>
              <a:t>): AdaptiveAvgPool2d(</a:t>
            </a:r>
            <a:r>
              <a:rPr lang="en-US" dirty="0" err="1"/>
              <a:t>output_size</a:t>
            </a:r>
            <a:r>
              <a:rPr lang="en-US" dirty="0"/>
              <a:t>=(6, 6))</a:t>
            </a:r>
            <a:endParaRPr lang="ru-RU" dirty="0"/>
          </a:p>
          <a:p>
            <a:endParaRPr lang="ru-RU" dirty="0"/>
          </a:p>
          <a:p>
            <a:r>
              <a:rPr lang="ru-RU" dirty="0"/>
              <a:t>Динамически подбирает размер окна для </a:t>
            </a:r>
            <a:r>
              <a:rPr lang="ru-RU" dirty="0" err="1"/>
              <a:t>пулинга</a:t>
            </a:r>
            <a:r>
              <a:rPr lang="ru-RU" dirty="0"/>
              <a:t>, чтобы обеспечить требуемый выходной размер</a:t>
            </a:r>
          </a:p>
          <a:p>
            <a:endParaRPr lang="ru-RU" dirty="0"/>
          </a:p>
          <a:p>
            <a:r>
              <a:rPr lang="ru-RU" dirty="0"/>
              <a:t>Не использует обучаемые веса</a:t>
            </a:r>
            <a:endParaRPr lang="en-US" dirty="0"/>
          </a:p>
          <a:p>
            <a:endParaRPr lang="en-US" dirty="0"/>
          </a:p>
          <a:p>
            <a:r>
              <a:rPr lang="ru-RU" dirty="0"/>
              <a:t>Позволяет независимо от размера входного изображения получать тензор фиксированного размера</a:t>
            </a:r>
          </a:p>
        </p:txBody>
      </p:sp>
    </p:spTree>
    <p:extLst>
      <p:ext uri="{BB962C8B-B14F-4D97-AF65-F5344CB8AC3E}">
        <p14:creationId xmlns:p14="http://schemas.microsoft.com/office/powerpoint/2010/main" val="1347601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E638-3DF7-4FEB-8CC2-D740A380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Модификация </a:t>
            </a:r>
            <a:r>
              <a:rPr lang="en-US" dirty="0" err="1"/>
              <a:t>AlexNet</a:t>
            </a:r>
            <a:r>
              <a:rPr lang="en-US" dirty="0"/>
              <a:t> </a:t>
            </a:r>
            <a:r>
              <a:rPr lang="ru-RU" dirty="0"/>
              <a:t>для задачи детектирования объектов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2F1F86-F83B-4DBB-9ED1-868A2337A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3" t="21250" r="52578" b="17084"/>
          <a:stretch/>
        </p:blipFill>
        <p:spPr>
          <a:xfrm>
            <a:off x="923925" y="1690688"/>
            <a:ext cx="3914775" cy="422910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4C58AD-FAFF-456A-BC95-1EFBE1181036}"/>
              </a:ext>
            </a:extLst>
          </p:cNvPr>
          <p:cNvCxnSpPr/>
          <p:nvPr/>
        </p:nvCxnSpPr>
        <p:spPr>
          <a:xfrm flipH="1">
            <a:off x="3781425" y="4038600"/>
            <a:ext cx="3181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192D043-63DB-4A7A-B2E0-52C75D8F4E22}"/>
              </a:ext>
            </a:extLst>
          </p:cNvPr>
          <p:cNvSpPr/>
          <p:nvPr/>
        </p:nvSpPr>
        <p:spPr>
          <a:xfrm>
            <a:off x="1266825" y="3429000"/>
            <a:ext cx="2438400" cy="1543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4E5B7D-5895-4674-B86A-49463BFAEC53}"/>
              </a:ext>
            </a:extLst>
          </p:cNvPr>
          <p:cNvSpPr txBox="1"/>
          <p:nvPr/>
        </p:nvSpPr>
        <p:spPr>
          <a:xfrm>
            <a:off x="7038975" y="3561546"/>
            <a:ext cx="4791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4-слойная </a:t>
            </a:r>
            <a:r>
              <a:rPr lang="ru-RU" sz="2800" dirty="0" err="1"/>
              <a:t>полносвязная</a:t>
            </a:r>
            <a:r>
              <a:rPr lang="ru-RU" sz="2800" dirty="0"/>
              <a:t> сеть с 4 выходными нейронами</a:t>
            </a:r>
          </a:p>
        </p:txBody>
      </p:sp>
    </p:spTree>
    <p:extLst>
      <p:ext uri="{BB962C8B-B14F-4D97-AF65-F5344CB8AC3E}">
        <p14:creationId xmlns:p14="http://schemas.microsoft.com/office/powerpoint/2010/main" val="17630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ADA52-82BF-4BDF-93E1-63ED33CB6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8DD4A0-9A67-4067-858A-DAD20D77D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3" t="21251" r="36094" b="16527"/>
          <a:stretch/>
        </p:blipFill>
        <p:spPr>
          <a:xfrm>
            <a:off x="838199" y="1533524"/>
            <a:ext cx="6746763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94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AE25-29F5-480A-A1A7-77CEC64A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такого подхода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17BDC-1236-4E58-A801-365994A67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Как модифицировать выход сети, чтобы предсказывать разное число рамок</a:t>
            </a:r>
          </a:p>
          <a:p>
            <a:r>
              <a:rPr lang="ru-RU" dirty="0"/>
              <a:t>Как «заставить» сеть выдавать координаты</a:t>
            </a:r>
          </a:p>
        </p:txBody>
      </p:sp>
    </p:spTree>
    <p:extLst>
      <p:ext uri="{BB962C8B-B14F-4D97-AF65-F5344CB8AC3E}">
        <p14:creationId xmlns:p14="http://schemas.microsoft.com/office/powerpoint/2010/main" val="2740827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984A-2CE3-46CC-89A6-87876AA5D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YOLO: You Only Look Once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7AE9C-75C5-4B8B-984D-7C3293862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YOLO: “You Only Look Once: Unified, Real-Time Object Detection” (https://arxiv.org/abs/1506.02640)</a:t>
            </a:r>
          </a:p>
          <a:p>
            <a:r>
              <a:rPr lang="en-US" dirty="0"/>
              <a:t>YOLOv2: “YOLO9000: Better, Faster, Stronger” (https://arxiv.org/abs/1612.08242)</a:t>
            </a:r>
          </a:p>
          <a:p>
            <a:r>
              <a:rPr lang="en-US" dirty="0"/>
              <a:t>YOLOv3: “YOLOv3: An Incremental Improvement” (https://arxiv.org/abs/1804.02767)</a:t>
            </a:r>
          </a:p>
          <a:p>
            <a:r>
              <a:rPr lang="en-US" dirty="0"/>
              <a:t>YOLOv4: “YOLOv4: Optimal Speed and Accuracy of Object Detection” (https://arxiv.org/abs/2004.10934)</a:t>
            </a:r>
          </a:p>
        </p:txBody>
      </p:sp>
    </p:spTree>
    <p:extLst>
      <p:ext uri="{BB962C8B-B14F-4D97-AF65-F5344CB8AC3E}">
        <p14:creationId xmlns:p14="http://schemas.microsoft.com/office/powerpoint/2010/main" val="4058685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2095-2500-49D9-ACB1-4403809D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идеи архитектуры </a:t>
            </a:r>
            <a:r>
              <a:rPr lang="en-US" dirty="0"/>
              <a:t>YOLO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BFFA1-6A2F-4FEE-A4EB-0E3C080D9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Использование фиксированной сетки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4465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EE95-63F2-405C-9BBB-74765DDD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</a:t>
            </a:r>
            <a:r>
              <a:rPr lang="en-US" dirty="0"/>
              <a:t>YOLO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55630B-EB99-40A7-8E18-E18C279B16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314575"/>
                <a:ext cx="7324725" cy="4351338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ru-RU" dirty="0"/>
                  <a:t>Покроем изображение сеткой размером</a:t>
                </a:r>
                <a:r>
                  <a:rPr lang="en-US" dirty="0"/>
                  <a:t> </a:t>
                </a:r>
                <a:r>
                  <a:rPr lang="en-US" dirty="0" err="1"/>
                  <a:t>SxS</a:t>
                </a:r>
                <a:endParaRPr lang="en-US" dirty="0"/>
              </a:p>
              <a:p>
                <a:pPr lvl="1"/>
                <a:r>
                  <a:rPr lang="ru-RU" dirty="0"/>
                  <a:t>Каждая ячейка сетки предсказывает </a:t>
                </a:r>
                <a:r>
                  <a:rPr lang="en-US" dirty="0"/>
                  <a:t>B </a:t>
                </a:r>
                <a:r>
                  <a:rPr lang="ru-RU" dirty="0"/>
                  <a:t>рамок и </a:t>
                </a:r>
                <a:r>
                  <a:rPr lang="en-US" dirty="0"/>
                  <a:t>C </a:t>
                </a:r>
                <a:r>
                  <a:rPr lang="ru-RU" dirty="0"/>
                  <a:t>вероятностей классов для объектов, центр которых может находится в этой ячейке</a:t>
                </a:r>
              </a:p>
              <a:p>
                <a:pPr lvl="2"/>
                <a:r>
                  <a:rPr lang="ru-RU" dirty="0"/>
                  <a:t>Рамка определяется вектором (</a:t>
                </a:r>
                <a:r>
                  <a:rPr lang="en-US" dirty="0"/>
                  <a:t>x, y, w, h, c</a:t>
                </a:r>
                <a:r>
                  <a:rPr lang="ru-RU" dirty="0"/>
                  <a:t>)</a:t>
                </a:r>
                <a:r>
                  <a:rPr lang="en-US" dirty="0"/>
                  <a:t>, </a:t>
                </a:r>
                <a:r>
                  <a:rPr lang="ru-RU" dirty="0"/>
                  <a:t>где </a:t>
                </a:r>
                <a:r>
                  <a:rPr lang="en-US" dirty="0"/>
                  <a:t>(x,</a:t>
                </a:r>
                <a:r>
                  <a:rPr lang="ru-RU" dirty="0"/>
                  <a:t> </a:t>
                </a:r>
                <a:r>
                  <a:rPr lang="en-US" dirty="0"/>
                  <a:t>y) – </a:t>
                </a:r>
                <a:r>
                  <a:rPr lang="ru-RU" dirty="0"/>
                  <a:t>центр рамки, (</a:t>
                </a:r>
                <a:r>
                  <a:rPr lang="en-US" dirty="0"/>
                  <a:t>h, w</a:t>
                </a:r>
                <a:r>
                  <a:rPr lang="ru-RU" dirty="0"/>
                  <a:t>)</a:t>
                </a:r>
                <a:r>
                  <a:rPr lang="en-US" dirty="0"/>
                  <a:t> – </a:t>
                </a:r>
                <a:r>
                  <a:rPr lang="ru-RU" dirty="0"/>
                  <a:t>размер рамки (все координаты нормализованы в интервал  </a:t>
                </a:r>
                <a:r>
                  <a:rPr lang="en-US" dirty="0"/>
                  <a:t>[0, 1])</a:t>
                </a:r>
                <a:r>
                  <a:rPr lang="ru-RU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 dirty="0" err="1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𝑜𝑏𝑗𝑒𝑐𝑡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𝐼𝑂𝑈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𝑝𝑟𝑒𝑑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𝑡𝑟𝑢𝑡h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ru-RU" dirty="0"/>
                  <a:t>Итоговое число выходов для предсказания рамок: </a:t>
                </a:r>
                <a:r>
                  <a:rPr lang="en-US" dirty="0"/>
                  <a:t>SxSxBx5</a:t>
                </a:r>
                <a:endParaRPr lang="ru-RU" dirty="0"/>
              </a:p>
              <a:p>
                <a:pPr lvl="1"/>
                <a:r>
                  <a:rPr lang="ru-RU" dirty="0"/>
                  <a:t>С учетом вероятностей классов: </a:t>
                </a:r>
                <a:r>
                  <a:rPr lang="en-US" dirty="0" err="1"/>
                  <a:t>SxSx</a:t>
                </a:r>
                <a:r>
                  <a:rPr lang="ru-RU" dirty="0"/>
                  <a:t>(</a:t>
                </a:r>
                <a:r>
                  <a:rPr lang="en-US" dirty="0"/>
                  <a:t>Bx5</a:t>
                </a:r>
                <a:r>
                  <a:rPr lang="ru-RU" dirty="0"/>
                  <a:t>+С)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55630B-EB99-40A7-8E18-E18C279B1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314575"/>
                <a:ext cx="7324725" cy="4351338"/>
              </a:xfrm>
              <a:blipFill>
                <a:blip r:embed="rId2"/>
                <a:stretch>
                  <a:fillRect t="-19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yolo-5">
            <a:extLst>
              <a:ext uri="{FF2B5EF4-FFF2-40B4-BE49-F238E27FC236}">
                <a16:creationId xmlns:a16="http://schemas.microsoft.com/office/drawing/2014/main" id="{03F93D40-4D5F-40AF-A282-04302568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924" y="2352675"/>
            <a:ext cx="3300776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09C476-B099-460D-8A83-9DB94624DD17}"/>
              </a:ext>
            </a:extLst>
          </p:cNvPr>
          <p:cNvSpPr txBox="1"/>
          <p:nvPr/>
        </p:nvSpPr>
        <p:spPr>
          <a:xfrm>
            <a:off x="-1" y="1375350"/>
            <a:ext cx="116490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Как модифицировать выход сети, чтобы предсказывать разное число рамок?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3D4446-CED1-40DE-9AD6-6F9B76752FDD}"/>
              </a:ext>
            </a:extLst>
          </p:cNvPr>
          <p:cNvSpPr txBox="1"/>
          <p:nvPr/>
        </p:nvSpPr>
        <p:spPr>
          <a:xfrm>
            <a:off x="-61912" y="6492875"/>
            <a:ext cx="8139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https://blog.paperspace.com/how-to-implement-a-yolo-object-detector-in-pytorch/</a:t>
            </a:r>
          </a:p>
        </p:txBody>
      </p:sp>
    </p:spTree>
    <p:extLst>
      <p:ext uri="{BB962C8B-B14F-4D97-AF65-F5344CB8AC3E}">
        <p14:creationId xmlns:p14="http://schemas.microsoft.com/office/powerpoint/2010/main" val="1410784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7E3F5-AAD5-4B6A-B670-39A0F8DE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локализации объектов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E36DA76-2ADD-41D3-BD35-6CAEBDA49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38" y="1580417"/>
            <a:ext cx="7295784" cy="307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F508D-FF8C-40AB-B59C-33E1161601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03" t="24653" r="24063" b="22820"/>
          <a:stretch/>
        </p:blipFill>
        <p:spPr>
          <a:xfrm>
            <a:off x="7751885" y="4147902"/>
            <a:ext cx="4440115" cy="254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79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CEF1F-354D-43F4-B1A9-1E972C768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Yolo: </a:t>
            </a:r>
            <a:r>
              <a:rPr lang="ru-RU" dirty="0"/>
              <a:t>пример рамки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088E174-D058-438B-B304-98254CD56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839" y="1690688"/>
            <a:ext cx="762000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C316D5-E7EE-444E-AD81-1B8F61935546}"/>
              </a:ext>
            </a:extLst>
          </p:cNvPr>
          <p:cNvSpPr/>
          <p:nvPr/>
        </p:nvSpPr>
        <p:spPr>
          <a:xfrm>
            <a:off x="0" y="6488668"/>
            <a:ext cx="5804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https://hackernoon.com/understanding-yolo-f5a74bbc7967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8116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EED59999-D8B4-4425-A879-565A02B04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4" y="2455589"/>
            <a:ext cx="8972549" cy="387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26D02C-F5E1-4A32-B830-2ED4983F6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</a:t>
            </a:r>
            <a:r>
              <a:rPr lang="en-US" dirty="0"/>
              <a:t>YOLO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3229A-CBB0-4EAB-8365-0B31E0249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400"/>
            <a:ext cx="10515600" cy="4351338"/>
          </a:xfrm>
        </p:spPr>
        <p:txBody>
          <a:bodyPr/>
          <a:lstStyle/>
          <a:p>
            <a:r>
              <a:rPr lang="ru-RU" dirty="0"/>
              <a:t>Как «заставить» сеть выдавать координаты</a:t>
            </a:r>
            <a:endParaRPr lang="en-US" dirty="0"/>
          </a:p>
          <a:p>
            <a:pPr lvl="1"/>
            <a:r>
              <a:rPr lang="ru-RU" dirty="0"/>
              <a:t>Использование «опорных» рамок (</a:t>
            </a:r>
            <a:r>
              <a:rPr lang="en-US" dirty="0"/>
              <a:t>anchor boxes)</a:t>
            </a:r>
            <a:r>
              <a:rPr lang="ru-RU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E5308-ABF1-4457-8B07-D26364E14E95}"/>
              </a:ext>
            </a:extLst>
          </p:cNvPr>
          <p:cNvSpPr txBox="1"/>
          <p:nvPr/>
        </p:nvSpPr>
        <p:spPr>
          <a:xfrm>
            <a:off x="0" y="6468547"/>
            <a:ext cx="1219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https://towardsdatascience.com/dive-really-deep-into-yolo-v3-a-beginners-guide-9e3d2666280e</a:t>
            </a:r>
          </a:p>
        </p:txBody>
      </p:sp>
    </p:spTree>
    <p:extLst>
      <p:ext uri="{BB962C8B-B14F-4D97-AF65-F5344CB8AC3E}">
        <p14:creationId xmlns:p14="http://schemas.microsoft.com/office/powerpoint/2010/main" val="1995783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0D4E-84B6-47CA-9260-FC21608B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координат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4AE7288-94A6-403B-A880-A58C56957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8134"/>
            <a:ext cx="8058127" cy="515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YOLO Equations">
            <a:extLst>
              <a:ext uri="{FF2B5EF4-FFF2-40B4-BE49-F238E27FC236}">
                <a16:creationId xmlns:a16="http://schemas.microsoft.com/office/drawing/2014/main" id="{84F7A422-7EC4-4C16-8854-5F73151C7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38" y="3593843"/>
            <a:ext cx="351472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659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14344-34E3-4EF3-9DFB-5269E0A1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Целевая функция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9B045-D4B0-4CC5-AE82-38A672F5C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2" t="26528" r="25156" b="41667"/>
          <a:stretch/>
        </p:blipFill>
        <p:spPr>
          <a:xfrm>
            <a:off x="838200" y="1690688"/>
            <a:ext cx="5652419" cy="4271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3F5643-81E4-4652-A4F5-807BE3FA1CD9}"/>
              </a:ext>
            </a:extLst>
          </p:cNvPr>
          <p:cNvSpPr txBox="1"/>
          <p:nvPr/>
        </p:nvSpPr>
        <p:spPr>
          <a:xfrm>
            <a:off x="0" y="64928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http://cs231n.stanford.edu/reports/2016/pdfs/263_Report.pdf</a:t>
            </a:r>
          </a:p>
        </p:txBody>
      </p:sp>
    </p:spTree>
    <p:extLst>
      <p:ext uri="{BB962C8B-B14F-4D97-AF65-F5344CB8AC3E}">
        <p14:creationId xmlns:p14="http://schemas.microsoft.com/office/powerpoint/2010/main" val="2239476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B93A-61F7-4FEB-B707-5EA24B9D6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Подавление </a:t>
            </a:r>
            <a:r>
              <a:rPr lang="ru-RU" dirty="0" err="1"/>
              <a:t>немаксимальных</a:t>
            </a:r>
            <a:r>
              <a:rPr lang="ru-RU" dirty="0"/>
              <a:t> значений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1095B122-9583-43E6-84AF-CF6B7E123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8275"/>
            <a:ext cx="12192000" cy="561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590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51AA-3E0A-402F-872F-08EBBCDE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</a:t>
            </a:r>
            <a:r>
              <a:rPr lang="en-US" dirty="0"/>
              <a:t>YOLO (You only look once, 2015)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9A5F6-DE3F-4919-9579-A79ADA836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55" t="31282" r="46058" b="5324"/>
          <a:stretch/>
        </p:blipFill>
        <p:spPr>
          <a:xfrm>
            <a:off x="7959967" y="1690688"/>
            <a:ext cx="3685349" cy="4833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89829-9ED0-4CD8-832D-0940D14E3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72" t="28077" r="32500" b="44102"/>
          <a:stretch/>
        </p:blipFill>
        <p:spPr>
          <a:xfrm>
            <a:off x="157946" y="1609324"/>
            <a:ext cx="7158064" cy="2992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131BF6-FD6C-4CFE-BF7F-50A4E53D2D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86" t="38846" r="10793" b="37564"/>
          <a:stretch/>
        </p:blipFill>
        <p:spPr>
          <a:xfrm>
            <a:off x="62918" y="4906598"/>
            <a:ext cx="7403123" cy="161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88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773E-4E84-41F2-B324-B56CBA79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YOLO: </a:t>
            </a:r>
            <a:r>
              <a:rPr lang="ru-RU" dirty="0"/>
              <a:t>варианты архитектур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AE65A-5BCB-40CE-8565-A6E66E0E0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YOLO: 24 </a:t>
            </a:r>
            <a:r>
              <a:rPr lang="ru-RU" dirty="0" err="1"/>
              <a:t>сверточных</a:t>
            </a:r>
            <a:r>
              <a:rPr lang="ru-RU" dirty="0"/>
              <a:t> слоя, 2 </a:t>
            </a:r>
            <a:r>
              <a:rPr lang="ru-RU" dirty="0" err="1"/>
              <a:t>полносвязных</a:t>
            </a:r>
            <a:r>
              <a:rPr lang="ru-RU" dirty="0"/>
              <a:t> слоя</a:t>
            </a:r>
          </a:p>
          <a:p>
            <a:r>
              <a:rPr lang="en-US" dirty="0"/>
              <a:t>Fast YOLO: 9 </a:t>
            </a:r>
            <a:r>
              <a:rPr lang="ru-RU" dirty="0" err="1"/>
              <a:t>сверточных</a:t>
            </a:r>
            <a:r>
              <a:rPr lang="ru-RU" dirty="0"/>
              <a:t> слоев, 2 </a:t>
            </a:r>
            <a:r>
              <a:rPr lang="ru-RU" dirty="0" err="1"/>
              <a:t>полносвязных</a:t>
            </a:r>
            <a:r>
              <a:rPr lang="ru-RU" dirty="0"/>
              <a:t> слоя</a:t>
            </a:r>
          </a:p>
          <a:p>
            <a:r>
              <a:rPr lang="en-US" dirty="0"/>
              <a:t>YOLOv2</a:t>
            </a:r>
          </a:p>
          <a:p>
            <a:r>
              <a:rPr lang="en-US" dirty="0"/>
              <a:t>YOLOv3</a:t>
            </a:r>
          </a:p>
          <a:p>
            <a:r>
              <a:rPr lang="en-US" dirty="0"/>
              <a:t>YOLOv4 ???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2833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E62EB-3291-4964-A55E-18DEF499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YOLO: </a:t>
            </a:r>
            <a:r>
              <a:rPr lang="ru-RU" dirty="0"/>
              <a:t>недостатки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0AD8A-5F31-4A97-BDF0-041A26880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Ограниченное число объектов в небольшой области пространства</a:t>
            </a:r>
          </a:p>
          <a:p>
            <a:r>
              <a:rPr lang="ru-RU" dirty="0"/>
              <a:t>Плохая </a:t>
            </a:r>
            <a:r>
              <a:rPr lang="ru-RU" dirty="0" err="1"/>
              <a:t>обобщаемость</a:t>
            </a:r>
            <a:r>
              <a:rPr lang="ru-RU" dirty="0"/>
              <a:t> на нестандартные конфигурации объектов</a:t>
            </a:r>
          </a:p>
          <a:p>
            <a:r>
              <a:rPr lang="ru-RU" dirty="0"/>
              <a:t>«Грубое» предсказание координат из-за операций </a:t>
            </a:r>
            <a:r>
              <a:rPr lang="ru-RU" dirty="0" err="1"/>
              <a:t>пулинга</a:t>
            </a:r>
            <a:endParaRPr lang="ru-RU" dirty="0"/>
          </a:p>
          <a:p>
            <a:r>
              <a:rPr lang="ru-RU" dirty="0"/>
              <a:t>Одинаковая вес ошибки для больших и маленьких объектов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D5092C-0E0C-4E0B-93F5-E43BF24C5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67"/>
          <a:stretch/>
        </p:blipFill>
        <p:spPr bwMode="auto">
          <a:xfrm>
            <a:off x="3124017" y="3795834"/>
            <a:ext cx="5943965" cy="28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560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FDAA8-A735-404E-B400-C113C875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Модификации </a:t>
            </a:r>
            <a:r>
              <a:rPr lang="en-US" dirty="0"/>
              <a:t>YOLO: YOLOv2 </a:t>
            </a:r>
            <a:r>
              <a:rPr lang="ru-RU" dirty="0"/>
              <a:t>и </a:t>
            </a:r>
            <a:r>
              <a:rPr lang="en-US" dirty="0"/>
              <a:t>YOLO9000 (2016)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93FAB-137F-4651-A6DF-3C19560C4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702A8E-AB01-4312-BC64-CE35300A526C}"/>
              </a:ext>
            </a:extLst>
          </p:cNvPr>
          <p:cNvSpPr/>
          <p:nvPr/>
        </p:nvSpPr>
        <p:spPr>
          <a:xfrm>
            <a:off x="0" y="6488668"/>
            <a:ext cx="7325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YOLO9000: Better, Faster, Stronger (</a:t>
            </a:r>
            <a:r>
              <a:rPr lang="en-US" dirty="0">
                <a:hlinkClick r:id="rId2"/>
              </a:rPr>
              <a:t>https://arxiv.org/abs/1612.08242 </a:t>
            </a: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A973F-8D35-4280-AB1D-05A8F8EFBE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42" t="38333" r="28101" b="25897"/>
          <a:stretch/>
        </p:blipFill>
        <p:spPr>
          <a:xfrm>
            <a:off x="5925984" y="2286000"/>
            <a:ext cx="6266016" cy="2628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7B090-A461-4E31-A190-5D05F783673F}"/>
              </a:ext>
            </a:extLst>
          </p:cNvPr>
          <p:cNvSpPr txBox="1"/>
          <p:nvPr/>
        </p:nvSpPr>
        <p:spPr>
          <a:xfrm>
            <a:off x="624254" y="2286000"/>
            <a:ext cx="50028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Основные изменения относительно </a:t>
            </a:r>
            <a:r>
              <a:rPr lang="en-US" dirty="0"/>
              <a:t>YOLO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Использование </a:t>
            </a:r>
            <a:r>
              <a:rPr lang="en-US" dirty="0"/>
              <a:t>Batch Normalization</a:t>
            </a:r>
            <a:r>
              <a:rPr lang="ru-RU" dirty="0"/>
              <a:t> (</a:t>
            </a:r>
            <a:r>
              <a:rPr lang="en-US" dirty="0"/>
              <a:t>batch norm?</a:t>
            </a:r>
            <a:r>
              <a:rPr lang="ru-RU" dirty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Увеличение размера входной картинки </a:t>
            </a:r>
            <a:r>
              <a:rPr lang="en-US" dirty="0"/>
              <a:t>c 224x224 </a:t>
            </a:r>
            <a:r>
              <a:rPr lang="ru-RU" dirty="0"/>
              <a:t>до </a:t>
            </a:r>
            <a:r>
              <a:rPr lang="en-US" dirty="0"/>
              <a:t>448x448 (hi-res classifier?)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Использование </a:t>
            </a:r>
            <a:r>
              <a:rPr lang="en-US" dirty="0"/>
              <a:t>“</a:t>
            </a:r>
            <a:r>
              <a:rPr lang="ru-RU" dirty="0"/>
              <a:t>якорей</a:t>
            </a:r>
            <a:r>
              <a:rPr lang="en-US" dirty="0"/>
              <a:t>” (anchor boxes?)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Использование большего набора предикторов (сетка размером </a:t>
            </a:r>
            <a:r>
              <a:rPr lang="en-US" dirty="0"/>
              <a:t>13x13)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Разномасштабная обработка (</a:t>
            </a:r>
            <a:r>
              <a:rPr lang="en-US" dirty="0"/>
              <a:t>multi-scale?)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Использование архитектуры </a:t>
            </a:r>
            <a:r>
              <a:rPr lang="en-US" dirty="0"/>
              <a:t>Darknet19 (new network?)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9390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1B83-DAA4-46C2-A3C7-707D4091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YOLOv3: </a:t>
            </a:r>
            <a:r>
              <a:rPr lang="ru-RU" dirty="0"/>
              <a:t>Архитектура сети</a:t>
            </a:r>
          </a:p>
        </p:txBody>
      </p:sp>
      <p:pic>
        <p:nvPicPr>
          <p:cNvPr id="5122" name="Picture 2" descr="Image for post">
            <a:extLst>
              <a:ext uri="{FF2B5EF4-FFF2-40B4-BE49-F238E27FC236}">
                <a16:creationId xmlns:a16="http://schemas.microsoft.com/office/drawing/2014/main" id="{35C8B666-D9B1-4E0D-8AB5-493840ACC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362075"/>
            <a:ext cx="3922208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for post">
            <a:extLst>
              <a:ext uri="{FF2B5EF4-FFF2-40B4-BE49-F238E27FC236}">
                <a16:creationId xmlns:a16="http://schemas.microsoft.com/office/drawing/2014/main" id="{DDDD8046-8F9E-4CA1-9291-DC2707F78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408" y="1526381"/>
            <a:ext cx="7499779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199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CE12B-3621-4292-A6BD-FF3B1A5A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Критерии оценки для задачи детектирования</a:t>
            </a:r>
            <a:r>
              <a:rPr lang="en-US" dirty="0"/>
              <a:t>: </a:t>
            </a:r>
            <a:r>
              <a:rPr lang="en-US" dirty="0" err="1"/>
              <a:t>IoU</a:t>
            </a:r>
            <a:r>
              <a:rPr lang="ru-RU" dirty="0"/>
              <a:t> (</a:t>
            </a:r>
            <a:r>
              <a:rPr lang="en-US" dirty="0"/>
              <a:t>Intersection over union</a:t>
            </a:r>
            <a:r>
              <a:rPr lang="ru-RU" dirty="0"/>
              <a:t>)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8F7AFB7B-B371-448F-A3BF-4E7D4B757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7" y="1690688"/>
            <a:ext cx="6905625" cy="465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943458-A4FA-447C-A542-A119A2752A13}"/>
              </a:ext>
            </a:extLst>
          </p:cNvPr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https://medium.com/@jonathan_hui/map-mean-average-precision-for-object-detection-45c121a31173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7600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4D580-11CC-49D9-AFA6-7C6C7C10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YOLOv3: </a:t>
            </a:r>
            <a:r>
              <a:rPr lang="ru-RU" dirty="0"/>
              <a:t>Детектор</a:t>
            </a:r>
          </a:p>
        </p:txBody>
      </p:sp>
      <p:pic>
        <p:nvPicPr>
          <p:cNvPr id="6146" name="Picture 2" descr="Image for post">
            <a:extLst>
              <a:ext uri="{FF2B5EF4-FFF2-40B4-BE49-F238E27FC236}">
                <a16:creationId xmlns:a16="http://schemas.microsoft.com/office/drawing/2014/main" id="{95AB134E-4407-4795-A729-65A6C71D9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3275"/>
            <a:ext cx="12192000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398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4FF85-55C2-428A-B010-A0FFD8150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SSD: </a:t>
            </a:r>
            <a:r>
              <a:rPr lang="ru-RU" dirty="0"/>
              <a:t>архитектура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B12CC3-59C6-4DD7-9E3C-F31A74DF079D}"/>
              </a:ext>
            </a:extLst>
          </p:cNvPr>
          <p:cNvSpPr/>
          <p:nvPr/>
        </p:nvSpPr>
        <p:spPr>
          <a:xfrm>
            <a:off x="0" y="6492875"/>
            <a:ext cx="6680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SSD: 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  <a:r>
              <a:rPr lang="ru-RU" dirty="0"/>
              <a:t>, </a:t>
            </a:r>
            <a:r>
              <a:rPr lang="en-US" dirty="0">
                <a:hlinkClick r:id="rId2"/>
              </a:rPr>
              <a:t>https://arxiv.org/abs/1512.02325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BED5B-CB33-4169-AED9-A74745001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46" t="15641" r="16923" b="15769"/>
          <a:stretch/>
        </p:blipFill>
        <p:spPr>
          <a:xfrm>
            <a:off x="1547445" y="1441993"/>
            <a:ext cx="9311055" cy="518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25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7505-7741-4761-B774-72048580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SSD: </a:t>
            </a:r>
            <a:r>
              <a:rPr lang="ru-RU" dirty="0"/>
              <a:t>разномасштабная обработка и якоря (</a:t>
            </a:r>
            <a:r>
              <a:rPr lang="en-US" dirty="0"/>
              <a:t>anchor boxes)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09B9E-E360-4A67-8CC3-7B633E9A5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32" t="32436" r="11298" b="16795"/>
          <a:stretch/>
        </p:blipFill>
        <p:spPr>
          <a:xfrm>
            <a:off x="1440473" y="2348801"/>
            <a:ext cx="9311054" cy="34817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8BC525-EE20-4888-AD69-D27462386F79}"/>
              </a:ext>
            </a:extLst>
          </p:cNvPr>
          <p:cNvSpPr/>
          <p:nvPr/>
        </p:nvSpPr>
        <p:spPr>
          <a:xfrm>
            <a:off x="0" y="6488668"/>
            <a:ext cx="7050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SSD: Single Shot </a:t>
            </a:r>
            <a:r>
              <a:rPr lang="en-US" dirty="0" err="1"/>
              <a:t>MultiBox</a:t>
            </a:r>
            <a:r>
              <a:rPr lang="en-US" dirty="0"/>
              <a:t> Detector</a:t>
            </a:r>
            <a:r>
              <a:rPr lang="ru-RU" dirty="0"/>
              <a:t>, </a:t>
            </a:r>
            <a:r>
              <a:rPr lang="en-US" dirty="0">
                <a:hlinkClick r:id="rId3"/>
              </a:rPr>
              <a:t>https://arxiv.org/pdf/1512.02325.pdf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4360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761FC-94E4-4C67-B70C-8551D71C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Модификации </a:t>
            </a:r>
            <a:r>
              <a:rPr lang="en-US" dirty="0"/>
              <a:t>YOLO: YOLOv3 (incremental improvement, as accurate as SSD but three times faster</a:t>
            </a:r>
            <a:r>
              <a:rPr lang="ru-RU" dirty="0"/>
              <a:t>, 2017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394E9-3991-4AEE-983B-DD8667906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Использование дополнительных классификаторов для предсказания метки класса (свой классификатор для каждого класса) и значения уверенности для рамки (</a:t>
            </a:r>
            <a:r>
              <a:rPr lang="en-US" dirty="0"/>
              <a:t>confidence)</a:t>
            </a:r>
          </a:p>
          <a:p>
            <a:pPr lvl="1"/>
            <a:r>
              <a:rPr lang="ru-RU" dirty="0"/>
              <a:t>Независимый классификатор -</a:t>
            </a:r>
            <a:r>
              <a:rPr lang="en-US" dirty="0"/>
              <a:t>&gt; </a:t>
            </a:r>
            <a:r>
              <a:rPr lang="ru-RU" dirty="0"/>
              <a:t>возможность решения задачи </a:t>
            </a:r>
            <a:r>
              <a:rPr lang="en-US" dirty="0"/>
              <a:t>multilabel </a:t>
            </a:r>
            <a:r>
              <a:rPr lang="ru-RU" dirty="0"/>
              <a:t>классификации</a:t>
            </a:r>
          </a:p>
          <a:p>
            <a:r>
              <a:rPr lang="ru-RU" dirty="0"/>
              <a:t>Использование продвинутых архитектур (</a:t>
            </a:r>
            <a:r>
              <a:rPr lang="en-US" dirty="0"/>
              <a:t>Darknet53 </a:t>
            </a:r>
            <a:r>
              <a:rPr lang="ru-RU" dirty="0"/>
              <a:t>и </a:t>
            </a:r>
            <a:r>
              <a:rPr lang="en-US" dirty="0"/>
              <a:t>FPN)</a:t>
            </a:r>
            <a:endParaRPr lang="ru-RU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20791F1-C707-4E55-8C2A-F159E4BB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152" y="4360986"/>
            <a:ext cx="7288456" cy="247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173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048B6-A3FC-4D07-A857-15112A03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YOLO: </a:t>
            </a:r>
            <a:r>
              <a:rPr lang="ru-RU" dirty="0"/>
              <a:t>эффективность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692D242-F108-4321-A988-B3CD2324B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0"/>
          <a:stretch/>
        </p:blipFill>
        <p:spPr bwMode="auto">
          <a:xfrm>
            <a:off x="2006661" y="1690688"/>
            <a:ext cx="8178678" cy="452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BFFC23-E0C3-4DB5-B03B-92B1ADF8E9F0}"/>
              </a:ext>
            </a:extLst>
          </p:cNvPr>
          <p:cNvSpPr/>
          <p:nvPr/>
        </p:nvSpPr>
        <p:spPr>
          <a:xfrm>
            <a:off x="0" y="649287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https://medium.com/@anand_sonawane/yolo3-a-huge-improvement-2bc4e6fc44c5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4374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2FF79-56E3-4CD4-8DFC-54BF945FA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v3: </a:t>
            </a:r>
            <a:r>
              <a:rPr lang="ru-RU" dirty="0"/>
              <a:t>пример работы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8BDFE5A-CD32-4523-B9AE-33CE9A64F6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470" y="1747045"/>
            <a:ext cx="6659059" cy="375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C92B83-1E96-422D-99FD-8207E7C794ED}"/>
              </a:ext>
            </a:extLst>
          </p:cNvPr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https://towardsdatascience.com/review-yolov3-you-only-look-once-object-detection-eab75d7a1ba6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5296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F506-5AEF-492C-9116-9AB53FD3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v3: </a:t>
            </a:r>
            <a:r>
              <a:rPr lang="ru-RU" dirty="0"/>
              <a:t>текущие проблемы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85FD1-2749-445A-8805-7296314CB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Сравнительно низкая эффективность на средних и больших объектах</a:t>
            </a:r>
          </a:p>
        </p:txBody>
      </p:sp>
    </p:spTree>
    <p:extLst>
      <p:ext uri="{BB962C8B-B14F-4D97-AF65-F5344CB8AC3E}">
        <p14:creationId xmlns:p14="http://schemas.microsoft.com/office/powerpoint/2010/main" val="1324568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CF9A6-0294-4148-8DFD-D25B76D0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RetinaNet</a:t>
            </a:r>
            <a:r>
              <a:rPr lang="en-US" dirty="0"/>
              <a:t> (FAIR, 2017 </a:t>
            </a:r>
            <a:r>
              <a:rPr lang="en-US" b="1" dirty="0"/>
              <a:t>ICCV</a:t>
            </a:r>
            <a:r>
              <a:rPr lang="en-US" dirty="0"/>
              <a:t> </a:t>
            </a:r>
            <a:r>
              <a:rPr lang="en-US" b="1" dirty="0"/>
              <a:t>Best Student Paper Award</a:t>
            </a:r>
            <a:r>
              <a:rPr lang="en-US" dirty="0"/>
              <a:t> paper with more than </a:t>
            </a:r>
            <a:r>
              <a:rPr lang="en-US" b="1" dirty="0"/>
              <a:t>500 citations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90CC6A9-AF2F-4259-BDBB-4E9D408B9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77" y="2778132"/>
            <a:ext cx="656272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1E51A1E2-9954-4B77-9F06-E5B433F36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814" y="2778132"/>
            <a:ext cx="43529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6F7D74-8EC1-4F5C-9D7C-6DC64ED19EBA}"/>
              </a:ext>
            </a:extLst>
          </p:cNvPr>
          <p:cNvSpPr/>
          <p:nvPr/>
        </p:nvSpPr>
        <p:spPr>
          <a:xfrm>
            <a:off x="0" y="6308209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https://towardsdatascience.com/review-retinanet-focal-loss-object-detection-38fba6afabe4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5409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E0135-0E4D-4B05-8383-638CACDA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Кросс-энтропия (напоминание)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0058EB27-8CFA-41F9-A92F-2CAF43EEAA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98" y="2514600"/>
            <a:ext cx="425810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DA1A394E-263D-49D7-A07F-6AD9B54E2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160" y="2240280"/>
            <a:ext cx="3785806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E5840B5B-9495-45F9-B1A2-BECC42DD35DE}"/>
              </a:ext>
            </a:extLst>
          </p:cNvPr>
          <p:cNvSpPr/>
          <p:nvPr/>
        </p:nvSpPr>
        <p:spPr>
          <a:xfrm>
            <a:off x="5537688" y="2831123"/>
            <a:ext cx="1116623" cy="2813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F460D58-BB3B-48D8-B52F-9F69442386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7538835"/>
              </p:ext>
            </p:extLst>
          </p:nvPr>
        </p:nvGraphicFramePr>
        <p:xfrm>
          <a:off x="363414" y="3640014"/>
          <a:ext cx="5732585" cy="3147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04305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E1767-C1BE-4752-A4AE-1DD413C9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Учет несбалансированности классов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BB5B1-0C74-4551-BB12-175D37932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515452"/>
          </a:xfrm>
        </p:spPr>
        <p:txBody>
          <a:bodyPr/>
          <a:lstStyle/>
          <a:p>
            <a:r>
              <a:rPr lang="ru-RU" dirty="0"/>
              <a:t>Добавление фиксированного коэффициента для каждого примера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DF5654-B4AF-44B9-8B19-EF2AAF070B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Фокальный </a:t>
            </a:r>
            <a:r>
              <a:rPr lang="ru-RU" dirty="0" err="1"/>
              <a:t>лосс</a:t>
            </a:r>
            <a:endParaRPr lang="ru-RU" dirty="0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4E9FDBF8-9C41-447B-A526-BC15A8D40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2" y="3200400"/>
            <a:ext cx="313266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for post">
            <a:extLst>
              <a:ext uri="{FF2B5EF4-FFF2-40B4-BE49-F238E27FC236}">
                <a16:creationId xmlns:a16="http://schemas.microsoft.com/office/drawing/2014/main" id="{7FF31F47-71B8-41CE-9765-706F5E1FC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899" y="3200400"/>
            <a:ext cx="4114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for post">
            <a:extLst>
              <a:ext uri="{FF2B5EF4-FFF2-40B4-BE49-F238E27FC236}">
                <a16:creationId xmlns:a16="http://schemas.microsoft.com/office/drawing/2014/main" id="{6BC68352-F9AA-4FEB-BD1A-14B3FD3F2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5353783"/>
            <a:ext cx="4343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2AD4B2-36CB-4B8D-AA31-D97534EDDB55}"/>
              </a:ext>
            </a:extLst>
          </p:cNvPr>
          <p:cNvCxnSpPr>
            <a:stCxn id="2052" idx="2"/>
            <a:endCxn id="2054" idx="0"/>
          </p:cNvCxnSpPr>
          <p:nvPr/>
        </p:nvCxnSpPr>
        <p:spPr>
          <a:xfrm flipH="1">
            <a:off x="6019800" y="3657600"/>
            <a:ext cx="2730499" cy="169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7DE6F7-AD60-4F4C-9B06-D20A7CA8EF57}"/>
              </a:ext>
            </a:extLst>
          </p:cNvPr>
          <p:cNvCxnSpPr>
            <a:stCxn id="2050" idx="2"/>
            <a:endCxn id="2054" idx="0"/>
          </p:cNvCxnSpPr>
          <p:nvPr/>
        </p:nvCxnSpPr>
        <p:spPr>
          <a:xfrm>
            <a:off x="2950635" y="3657600"/>
            <a:ext cx="3069165" cy="1696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ED12BB-7EBF-41D5-A2DA-4F0F79A24D32}"/>
              </a:ext>
            </a:extLst>
          </p:cNvPr>
          <p:cNvSpPr txBox="1"/>
          <p:nvPr/>
        </p:nvSpPr>
        <p:spPr>
          <a:xfrm>
            <a:off x="3154656" y="5882343"/>
            <a:ext cx="5730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Сбалансированный фокальный </a:t>
            </a:r>
            <a:r>
              <a:rPr lang="ru-RU" sz="2800" dirty="0" err="1"/>
              <a:t>лосс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87535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CE12B-3621-4292-A6BD-FF3B1A5A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 оценки для задачи детектирования</a:t>
            </a:r>
            <a:r>
              <a:rPr lang="en-US" dirty="0"/>
              <a:t>: </a:t>
            </a:r>
            <a:r>
              <a:rPr lang="en-US" dirty="0" err="1"/>
              <a:t>mAP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9F12C-CCE5-4166-AC37-31D4E3045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dirty="0" err="1"/>
              <a:t>mAP</a:t>
            </a:r>
            <a:r>
              <a:rPr lang="en-US" dirty="0"/>
              <a:t> – mean average precision</a:t>
            </a:r>
            <a:endParaRPr lang="ru-RU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8F220C6-0435-455B-9FC2-3CAA0FD79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40025"/>
            <a:ext cx="50863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753CAA8F-D602-4E13-A813-E72EB7E11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2" y="1113448"/>
            <a:ext cx="5735943" cy="325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C4D9AE-62CB-4C7E-990D-ABC185396C6E}"/>
              </a:ext>
            </a:extLst>
          </p:cNvPr>
          <p:cNvSpPr/>
          <p:nvPr/>
        </p:nvSpPr>
        <p:spPr>
          <a:xfrm>
            <a:off x="0" y="642053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https://medium.com/@jonathan_hui/map-mean-average-precision-for-object-detection-45c121a31173</a:t>
            </a:r>
            <a:endParaRPr lang="ru-RU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7DF8A9FC-9AF1-4048-8F93-7895FDFB5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7" t="1358" r="40361" b="-1358"/>
          <a:stretch/>
        </p:blipFill>
        <p:spPr bwMode="auto">
          <a:xfrm>
            <a:off x="1060207" y="5015526"/>
            <a:ext cx="1392847" cy="57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00A7DC7A-F36F-4E54-8AB2-72C67F98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28" y="4310137"/>
            <a:ext cx="368736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1BB4CBF9-552A-4EF9-AD2E-A2D008AA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526" y="4310137"/>
            <a:ext cx="392762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091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34EA-9791-4AA8-B7D2-CE801BDD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RetinaNet</a:t>
            </a:r>
            <a:r>
              <a:rPr lang="en-US" dirty="0"/>
              <a:t>: </a:t>
            </a:r>
            <a:r>
              <a:rPr lang="ru-RU" dirty="0"/>
              <a:t>архитектура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2D40EC98-F8E1-4285-9824-F3263FB18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047875"/>
            <a:ext cx="108013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413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5E4F97-26C1-401E-BDD4-E4204A22C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Многопроходные архитектуры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5AEFC7-B5FD-49C6-B3E5-F440C04C3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950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7E3F5-AAD5-4B6A-B670-39A0F8DE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локализации объектов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CBD68B4-A1FA-4C1C-9516-C6F607EE8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7" y="1385799"/>
            <a:ext cx="6791325" cy="510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099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87A6D-DD9E-40B5-8D14-67120514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алгоритмы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CE87D-4BB5-414F-8DB6-022831B7B5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Классические методы</a:t>
            </a:r>
            <a:r>
              <a:rPr lang="en-US" dirty="0"/>
              <a:t> (</a:t>
            </a:r>
            <a:r>
              <a:rPr lang="ru-RU" dirty="0"/>
              <a:t>ранее)</a:t>
            </a:r>
          </a:p>
          <a:p>
            <a:pPr lvl="1"/>
            <a:r>
              <a:rPr lang="ru-RU" dirty="0"/>
              <a:t>Сопоставление шаблона</a:t>
            </a:r>
            <a:endParaRPr lang="en-US" dirty="0"/>
          </a:p>
          <a:p>
            <a:pPr lvl="1"/>
            <a:r>
              <a:rPr lang="en-US" dirty="0" err="1"/>
              <a:t>HoG</a:t>
            </a:r>
            <a:r>
              <a:rPr lang="en-US" dirty="0"/>
              <a:t> + SVM</a:t>
            </a:r>
          </a:p>
          <a:p>
            <a:pPr lvl="1"/>
            <a:r>
              <a:rPr lang="en-US" dirty="0" err="1"/>
              <a:t>Adaboost</a:t>
            </a:r>
            <a:endParaRPr lang="ru-RU" dirty="0"/>
          </a:p>
          <a:p>
            <a:pPr lvl="1"/>
            <a:r>
              <a:rPr lang="ru-RU" dirty="0"/>
              <a:t>И т.д.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714AE4-AFBE-474D-9C89-58CB93AD0D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 err="1"/>
              <a:t>Нейросетевые</a:t>
            </a:r>
            <a:r>
              <a:rPr lang="en-US" dirty="0"/>
              <a:t> (</a:t>
            </a:r>
            <a:r>
              <a:rPr lang="ru-RU" dirty="0"/>
              <a:t>сейчас)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62C1B-C8D2-4A56-AE2E-2A6EE359F347}"/>
              </a:ext>
            </a:extLst>
          </p:cNvPr>
          <p:cNvSpPr txBox="1"/>
          <p:nvPr/>
        </p:nvSpPr>
        <p:spPr>
          <a:xfrm>
            <a:off x="4940009" y="3671708"/>
            <a:ext cx="31435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Многопроходные схемы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R-CNN (2014)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Fast R-CNN (2015)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Faster R-CNN (2015)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Mask R-CNN</a:t>
            </a:r>
            <a:endParaRPr lang="ru-R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4C5AE-4327-4D39-939E-812AA785301D}"/>
              </a:ext>
            </a:extLst>
          </p:cNvPr>
          <p:cNvSpPr txBox="1"/>
          <p:nvPr/>
        </p:nvSpPr>
        <p:spPr>
          <a:xfrm>
            <a:off x="8457625" y="3671708"/>
            <a:ext cx="35732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Регрессионные архитектуры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Yolo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Yolo v2</a:t>
            </a:r>
            <a:endParaRPr lang="ru-R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RetinaNet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Yolo v3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7E1BAB-2762-4C68-BBBD-45D976FD5668}"/>
              </a:ext>
            </a:extLst>
          </p:cNvPr>
          <p:cNvCxnSpPr/>
          <p:nvPr/>
        </p:nvCxnSpPr>
        <p:spPr>
          <a:xfrm flipH="1">
            <a:off x="6532614" y="2366784"/>
            <a:ext cx="1433025" cy="1304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C9FC8A-1FCF-4D7E-A0D9-22F4D94FB5FF}"/>
              </a:ext>
            </a:extLst>
          </p:cNvPr>
          <p:cNvCxnSpPr>
            <a:endCxn id="7" idx="0"/>
          </p:cNvCxnSpPr>
          <p:nvPr/>
        </p:nvCxnSpPr>
        <p:spPr>
          <a:xfrm>
            <a:off x="7965639" y="2352675"/>
            <a:ext cx="2278629" cy="131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019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87A6D-DD9E-40B5-8D14-67120514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алгоритмы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CE87D-4BB5-414F-8DB6-022831B7B5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Классические методы</a:t>
            </a:r>
            <a:r>
              <a:rPr lang="en-US" dirty="0"/>
              <a:t> (</a:t>
            </a:r>
            <a:r>
              <a:rPr lang="ru-RU" dirty="0"/>
              <a:t>ранее)</a:t>
            </a:r>
          </a:p>
          <a:p>
            <a:pPr lvl="1"/>
            <a:r>
              <a:rPr lang="ru-RU" dirty="0"/>
              <a:t>Сопоставление шаблона</a:t>
            </a:r>
            <a:endParaRPr lang="en-US" dirty="0"/>
          </a:p>
          <a:p>
            <a:pPr lvl="1"/>
            <a:r>
              <a:rPr lang="en-US" dirty="0" err="1"/>
              <a:t>HoG</a:t>
            </a:r>
            <a:r>
              <a:rPr lang="en-US" dirty="0"/>
              <a:t> + SVM</a:t>
            </a:r>
          </a:p>
          <a:p>
            <a:pPr lvl="1"/>
            <a:r>
              <a:rPr lang="en-US" dirty="0" err="1"/>
              <a:t>Adaboost</a:t>
            </a:r>
            <a:endParaRPr lang="ru-RU" dirty="0"/>
          </a:p>
          <a:p>
            <a:pPr lvl="1"/>
            <a:r>
              <a:rPr lang="ru-RU" dirty="0"/>
              <a:t>И т.д.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714AE4-AFBE-474D-9C89-58CB93AD0D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 err="1"/>
              <a:t>Нейросетевые</a:t>
            </a:r>
            <a:r>
              <a:rPr lang="en-US" dirty="0"/>
              <a:t> (</a:t>
            </a:r>
            <a:r>
              <a:rPr lang="ru-RU" dirty="0"/>
              <a:t>сейчас)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62C1B-C8D2-4A56-AE2E-2A6EE359F347}"/>
              </a:ext>
            </a:extLst>
          </p:cNvPr>
          <p:cNvSpPr txBox="1"/>
          <p:nvPr/>
        </p:nvSpPr>
        <p:spPr>
          <a:xfrm>
            <a:off x="4940009" y="3671708"/>
            <a:ext cx="31435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Многопроходные схемы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R-CNN (2014)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Fast R-CNN (2015)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Faster R-CNN (2015)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Mask R-CNN</a:t>
            </a:r>
            <a:endParaRPr lang="ru-R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4C5AE-4327-4D39-939E-812AA785301D}"/>
              </a:ext>
            </a:extLst>
          </p:cNvPr>
          <p:cNvSpPr txBox="1"/>
          <p:nvPr/>
        </p:nvSpPr>
        <p:spPr>
          <a:xfrm>
            <a:off x="8457625" y="3671708"/>
            <a:ext cx="35732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Регрессионные архитектуры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Yolo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Yolo v2</a:t>
            </a:r>
            <a:endParaRPr lang="ru-R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RetinaNet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Yolo v3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7E1BAB-2762-4C68-BBBD-45D976FD5668}"/>
              </a:ext>
            </a:extLst>
          </p:cNvPr>
          <p:cNvCxnSpPr/>
          <p:nvPr/>
        </p:nvCxnSpPr>
        <p:spPr>
          <a:xfrm flipH="1">
            <a:off x="6532614" y="2366784"/>
            <a:ext cx="1433025" cy="1304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C9FC8A-1FCF-4D7E-A0D9-22F4D94FB5FF}"/>
              </a:ext>
            </a:extLst>
          </p:cNvPr>
          <p:cNvCxnSpPr>
            <a:endCxn id="7" idx="0"/>
          </p:cNvCxnSpPr>
          <p:nvPr/>
        </p:nvCxnSpPr>
        <p:spPr>
          <a:xfrm>
            <a:off x="7965639" y="2352675"/>
            <a:ext cx="2278629" cy="131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CAE0545-8010-4629-BFF2-89FEE0A63ED5}"/>
              </a:ext>
            </a:extLst>
          </p:cNvPr>
          <p:cNvSpPr txBox="1"/>
          <p:nvPr/>
        </p:nvSpPr>
        <p:spPr>
          <a:xfrm>
            <a:off x="9170945" y="6334681"/>
            <a:ext cx="214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Ранее (+ критерии)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D74627-B6EE-42E9-8AAB-8E9CC791664A}"/>
              </a:ext>
            </a:extLst>
          </p:cNvPr>
          <p:cNvCxnSpPr>
            <a:cxnSpLocks/>
            <a:stCxn id="3" idx="0"/>
            <a:endCxn id="12" idx="2"/>
          </p:cNvCxnSpPr>
          <p:nvPr/>
        </p:nvCxnSpPr>
        <p:spPr>
          <a:xfrm flipV="1">
            <a:off x="10244268" y="5652728"/>
            <a:ext cx="3398" cy="68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E1822CA-37F6-4139-B990-F04E1385D267}"/>
              </a:ext>
            </a:extLst>
          </p:cNvPr>
          <p:cNvSpPr/>
          <p:nvPr/>
        </p:nvSpPr>
        <p:spPr>
          <a:xfrm>
            <a:off x="8457625" y="3587262"/>
            <a:ext cx="3580082" cy="20654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892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87A6D-DD9E-40B5-8D14-67120514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алгоритмы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CE87D-4BB5-414F-8DB6-022831B7B5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Классические методы</a:t>
            </a:r>
            <a:r>
              <a:rPr lang="en-US" dirty="0"/>
              <a:t> (</a:t>
            </a:r>
            <a:r>
              <a:rPr lang="ru-RU" dirty="0"/>
              <a:t>ранее)</a:t>
            </a:r>
          </a:p>
          <a:p>
            <a:pPr lvl="1"/>
            <a:r>
              <a:rPr lang="ru-RU" dirty="0"/>
              <a:t>Сопоставление шаблона</a:t>
            </a:r>
            <a:endParaRPr lang="en-US" dirty="0"/>
          </a:p>
          <a:p>
            <a:pPr lvl="1"/>
            <a:r>
              <a:rPr lang="en-US" dirty="0" err="1"/>
              <a:t>HoG</a:t>
            </a:r>
            <a:r>
              <a:rPr lang="en-US" dirty="0"/>
              <a:t> + SVM</a:t>
            </a:r>
          </a:p>
          <a:p>
            <a:pPr lvl="1"/>
            <a:r>
              <a:rPr lang="en-US" dirty="0" err="1"/>
              <a:t>Adaboost</a:t>
            </a:r>
            <a:endParaRPr lang="ru-RU" dirty="0"/>
          </a:p>
          <a:p>
            <a:pPr lvl="1"/>
            <a:r>
              <a:rPr lang="ru-RU" dirty="0"/>
              <a:t>И т.д.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714AE4-AFBE-474D-9C89-58CB93AD0D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 err="1"/>
              <a:t>Нейросетевые</a:t>
            </a:r>
            <a:r>
              <a:rPr lang="en-US" dirty="0"/>
              <a:t> (</a:t>
            </a:r>
            <a:r>
              <a:rPr lang="ru-RU" dirty="0"/>
              <a:t>сейчас)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62C1B-C8D2-4A56-AE2E-2A6EE359F347}"/>
              </a:ext>
            </a:extLst>
          </p:cNvPr>
          <p:cNvSpPr txBox="1"/>
          <p:nvPr/>
        </p:nvSpPr>
        <p:spPr>
          <a:xfrm>
            <a:off x="4940009" y="3671708"/>
            <a:ext cx="31435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Многопроходные схемы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R-CNN (2014)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Fast R-CNN (2015)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Faster R-CNN (2015)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Mask R-CNN</a:t>
            </a:r>
            <a:endParaRPr lang="ru-R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4C5AE-4327-4D39-939E-812AA785301D}"/>
              </a:ext>
            </a:extLst>
          </p:cNvPr>
          <p:cNvSpPr txBox="1"/>
          <p:nvPr/>
        </p:nvSpPr>
        <p:spPr>
          <a:xfrm>
            <a:off x="8457625" y="3671708"/>
            <a:ext cx="35732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Регрессионные архитектуры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Yolo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Yolo v2</a:t>
            </a:r>
            <a:endParaRPr lang="ru-R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RetinaNet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Yolo v3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7E1BAB-2762-4C68-BBBD-45D976FD5668}"/>
              </a:ext>
            </a:extLst>
          </p:cNvPr>
          <p:cNvCxnSpPr/>
          <p:nvPr/>
        </p:nvCxnSpPr>
        <p:spPr>
          <a:xfrm flipH="1">
            <a:off x="6532614" y="2366784"/>
            <a:ext cx="1433025" cy="1304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C9FC8A-1FCF-4D7E-A0D9-22F4D94FB5FF}"/>
              </a:ext>
            </a:extLst>
          </p:cNvPr>
          <p:cNvCxnSpPr>
            <a:endCxn id="7" idx="0"/>
          </p:cNvCxnSpPr>
          <p:nvPr/>
        </p:nvCxnSpPr>
        <p:spPr>
          <a:xfrm>
            <a:off x="7965639" y="2352675"/>
            <a:ext cx="2278629" cy="131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6D19083-A93C-4619-B82B-6C8A2E2C15E0}"/>
              </a:ext>
            </a:extLst>
          </p:cNvPr>
          <p:cNvSpPr txBox="1"/>
          <p:nvPr/>
        </p:nvSpPr>
        <p:spPr>
          <a:xfrm>
            <a:off x="6019800" y="5793344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Сегодня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1F59F7-4663-46C4-9FF6-0A6D98A2DB27}"/>
              </a:ext>
            </a:extLst>
          </p:cNvPr>
          <p:cNvCxnSpPr>
            <a:stCxn id="3" idx="0"/>
            <a:endCxn id="6" idx="2"/>
          </p:cNvCxnSpPr>
          <p:nvPr/>
        </p:nvCxnSpPr>
        <p:spPr>
          <a:xfrm flipV="1">
            <a:off x="6508396" y="5302924"/>
            <a:ext cx="3390" cy="490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714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B90247-CA62-4F10-9BB9-9B7913DA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R-CNN: </a:t>
            </a:r>
            <a:r>
              <a:rPr lang="ru-RU" dirty="0"/>
              <a:t>основные шаги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6F7E29-6C61-4984-9A37-76AF9AB21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28" t="37361" r="27422" b="25556"/>
          <a:stretch/>
        </p:blipFill>
        <p:spPr>
          <a:xfrm>
            <a:off x="1790699" y="3211513"/>
            <a:ext cx="8455341" cy="3281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C2052A-E024-4B17-BA84-B315F45108C3}"/>
              </a:ext>
            </a:extLst>
          </p:cNvPr>
          <p:cNvSpPr txBox="1"/>
          <p:nvPr/>
        </p:nvSpPr>
        <p:spPr>
          <a:xfrm>
            <a:off x="619125" y="1690688"/>
            <a:ext cx="11572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/>
              <a:t>Отобрать регионы с возможными объектами</a:t>
            </a:r>
          </a:p>
          <a:p>
            <a:pPr marL="342900" indent="-342900">
              <a:buAutoNum type="arabicPeriod"/>
            </a:pPr>
            <a:r>
              <a:rPr lang="ru-RU" sz="2400" dirty="0"/>
              <a:t>Для каждого региона рассчитать признаки с помощью «сильной» сети</a:t>
            </a:r>
          </a:p>
          <a:p>
            <a:pPr marL="342900" indent="-342900">
              <a:buAutoNum type="arabicPeriod"/>
            </a:pPr>
            <a:r>
              <a:rPr lang="ru-RU" sz="2400" dirty="0"/>
              <a:t>Выполнить классификацию (</a:t>
            </a:r>
            <a:r>
              <a:rPr lang="en-US" sz="2400" dirty="0"/>
              <a:t>SVM</a:t>
            </a:r>
            <a:r>
              <a:rPr lang="ru-RU" sz="2400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B96DD-4A70-4755-8611-045FCEEDCE51}"/>
              </a:ext>
            </a:extLst>
          </p:cNvPr>
          <p:cNvSpPr/>
          <p:nvPr/>
        </p:nvSpPr>
        <p:spPr>
          <a:xfrm>
            <a:off x="0" y="649287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Rich feature hierarchies for accurate object detection and semantic segmentation, </a:t>
            </a:r>
            <a:r>
              <a:rPr lang="en-US" dirty="0">
                <a:hlinkClick r:id="rId3"/>
              </a:rPr>
              <a:t>https://arxiv.org/pdf/1311.2524.pdf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9347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061E1-F649-4CF5-BD26-3526EECF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регионов-кандидатов: </a:t>
            </a:r>
            <a:r>
              <a:rPr lang="en-US" dirty="0"/>
              <a:t>Selective Search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20999-4211-49D0-8C4D-40690093B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" y="1825625"/>
            <a:ext cx="5457825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 err="1"/>
              <a:t>Оверсегментация</a:t>
            </a:r>
            <a:r>
              <a:rPr lang="ru-RU" dirty="0"/>
              <a:t> по значениям интенсивностей цветов пикселей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Повторять (иерархическая сегментация)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Обвести каждый сегмент в рамку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Сгруппировать похожие смежные сегменты в новые сегменты (группировка по схожести цветов, текстур, размеру, форме)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Перейти к шагу 2.1</a:t>
            </a:r>
          </a:p>
        </p:txBody>
      </p:sp>
      <p:pic>
        <p:nvPicPr>
          <p:cNvPr id="10242" name="Picture 2" descr="input image for segmentation">
            <a:extLst>
              <a:ext uri="{FF2B5EF4-FFF2-40B4-BE49-F238E27FC236}">
                <a16:creationId xmlns:a16="http://schemas.microsoft.com/office/drawing/2014/main" id="{C15CA4B1-5847-4EBD-A9EC-E110BCB45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1679575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utput image using Felzenszwalb's segmentation method">
            <a:extLst>
              <a:ext uri="{FF2B5EF4-FFF2-40B4-BE49-F238E27FC236}">
                <a16:creationId xmlns:a16="http://schemas.microsoft.com/office/drawing/2014/main" id="{461FC5BB-D883-499D-BE90-2E5254907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0" y="1679575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ierarchical Segmentation for region proposal generation at multiple scales">
            <a:extLst>
              <a:ext uri="{FF2B5EF4-FFF2-40B4-BE49-F238E27FC236}">
                <a16:creationId xmlns:a16="http://schemas.microsoft.com/office/drawing/2014/main" id="{6B2A55F7-300C-4B7A-959A-C256AFE24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42546"/>
            <a:ext cx="5457825" cy="211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FDF727-3EDC-42F2-93EB-112A8DB684F9}"/>
              </a:ext>
            </a:extLst>
          </p:cNvPr>
          <p:cNvSpPr/>
          <p:nvPr/>
        </p:nvSpPr>
        <p:spPr>
          <a:xfrm>
            <a:off x="-66676" y="6509818"/>
            <a:ext cx="8601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https://www.learnopencv.com/selective-search-for-object-detection-cpp-python/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0493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2546-41D8-48DB-977F-2DFE8DC2D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Расчет признаков с помощью </a:t>
            </a:r>
            <a:r>
              <a:rPr lang="en-US" dirty="0"/>
              <a:t>CNN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D20F7-2474-4B86-9C60-BFA4144FA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Используется </a:t>
            </a:r>
            <a:r>
              <a:rPr lang="en-US" dirty="0" err="1"/>
              <a:t>Alexnet</a:t>
            </a:r>
            <a:r>
              <a:rPr lang="ru-RU" dirty="0"/>
              <a:t> (5 сверток и 2 </a:t>
            </a:r>
            <a:r>
              <a:rPr lang="ru-RU" dirty="0" err="1"/>
              <a:t>полносвязных</a:t>
            </a:r>
            <a:r>
              <a:rPr lang="ru-RU" dirty="0"/>
              <a:t> слоя)</a:t>
            </a:r>
            <a:endParaRPr lang="en-US" dirty="0"/>
          </a:p>
          <a:p>
            <a:r>
              <a:rPr lang="ru-RU" dirty="0"/>
              <a:t>Вход масштабируется до размера 227</a:t>
            </a:r>
            <a:r>
              <a:rPr lang="en-US" dirty="0"/>
              <a:t>x</a:t>
            </a:r>
            <a:r>
              <a:rPr lang="ru-RU" dirty="0"/>
              <a:t>227, на выходе сети вектор длиной 4096</a:t>
            </a:r>
          </a:p>
          <a:p>
            <a:r>
              <a:rPr lang="ru-RU" dirty="0"/>
              <a:t>Для каждого класса используется </a:t>
            </a:r>
            <a:r>
              <a:rPr lang="en-US" dirty="0"/>
              <a:t>SVM (1 vs all)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34983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550A-8968-466B-A583-A529C01A3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Тренировка </a:t>
            </a:r>
            <a:r>
              <a:rPr lang="en-US" dirty="0"/>
              <a:t>R-CNN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18F47-0257-412C-AD4B-F5FC7F6A4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Претренировка</a:t>
            </a:r>
            <a:r>
              <a:rPr lang="ru-RU" dirty="0"/>
              <a:t> </a:t>
            </a:r>
            <a:r>
              <a:rPr lang="en-US" dirty="0"/>
              <a:t>CNN </a:t>
            </a:r>
            <a:r>
              <a:rPr lang="ru-RU" dirty="0"/>
              <a:t>для классификации (</a:t>
            </a:r>
            <a:r>
              <a:rPr lang="en-US" dirty="0"/>
              <a:t>ImageNet</a:t>
            </a:r>
            <a:r>
              <a:rPr lang="ru-RU" dirty="0"/>
              <a:t>)</a:t>
            </a:r>
            <a:endParaRPr lang="en-US" dirty="0"/>
          </a:p>
          <a:p>
            <a:r>
              <a:rPr lang="en-US" dirty="0"/>
              <a:t>Fine-tuning </a:t>
            </a:r>
            <a:r>
              <a:rPr lang="ru-RU" dirty="0"/>
              <a:t>для детектирования (</a:t>
            </a:r>
            <a:r>
              <a:rPr lang="en-US" dirty="0"/>
              <a:t>Pascal VOC)</a:t>
            </a:r>
          </a:p>
          <a:p>
            <a:r>
              <a:rPr lang="ru-RU" dirty="0"/>
              <a:t>Тренировка линейных моделей по признакам</a:t>
            </a:r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8943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A326-F02E-4BEF-8E43-E64571917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 оценки для задачи детектирования</a:t>
            </a:r>
            <a:r>
              <a:rPr lang="en-US" dirty="0"/>
              <a:t>: </a:t>
            </a:r>
            <a:r>
              <a:rPr lang="ru-RU" dirty="0"/>
              <a:t>варианты </a:t>
            </a:r>
            <a:r>
              <a:rPr lang="en-US" dirty="0" err="1"/>
              <a:t>mAP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6E87D-3DEF-4623-9A55-6E0D20944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dirty="0"/>
              <a:t>PASCAL VOC </a:t>
            </a:r>
            <a:r>
              <a:rPr lang="en-US" dirty="0" err="1"/>
              <a:t>mAP</a:t>
            </a:r>
            <a:r>
              <a:rPr lang="en-US" dirty="0"/>
              <a:t>: 11-</a:t>
            </a:r>
            <a:r>
              <a:rPr lang="ru-RU" dirty="0"/>
              <a:t>точечный </a:t>
            </a:r>
            <a:r>
              <a:rPr lang="en-US" dirty="0"/>
              <a:t>AP</a:t>
            </a:r>
          </a:p>
          <a:p>
            <a:r>
              <a:rPr lang="en-US" dirty="0"/>
              <a:t>MS COCO </a:t>
            </a:r>
            <a:r>
              <a:rPr lang="en-US" dirty="0" err="1"/>
              <a:t>mAP</a:t>
            </a:r>
            <a:r>
              <a:rPr lang="en-US" dirty="0"/>
              <a:t>: 101</a:t>
            </a:r>
            <a:r>
              <a:rPr lang="ru-RU" dirty="0"/>
              <a:t>-точечный </a:t>
            </a:r>
            <a:r>
              <a:rPr lang="en-US" dirty="0"/>
              <a:t>AP</a:t>
            </a:r>
          </a:p>
          <a:p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68B9AC1-16C6-4740-9EF2-288809F2F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161" y="2837601"/>
            <a:ext cx="8141677" cy="365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7CD808-BAD5-4540-A34C-B462D2BA7D53}"/>
              </a:ext>
            </a:extLst>
          </p:cNvPr>
          <p:cNvSpPr/>
          <p:nvPr/>
        </p:nvSpPr>
        <p:spPr>
          <a:xfrm>
            <a:off x="0" y="6492875"/>
            <a:ext cx="464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http://cocodataset.org/#detection-leaderboard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842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2926-3F91-482D-99F0-A87E8FC6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</a:t>
            </a:r>
            <a:r>
              <a:rPr lang="en-US" dirty="0"/>
              <a:t>R-CNN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14598-F6A8-4885-A27E-C311868B8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Избыточные вычисления</a:t>
            </a:r>
          </a:p>
          <a:p>
            <a:r>
              <a:rPr lang="ru-RU" dirty="0"/>
              <a:t>Изменение размера на входе </a:t>
            </a:r>
            <a:r>
              <a:rPr lang="en-US" dirty="0"/>
              <a:t>CNN</a:t>
            </a:r>
          </a:p>
          <a:p>
            <a:r>
              <a:rPr lang="ru-RU" dirty="0"/>
              <a:t>Зависимость от внешних алгоритмов</a:t>
            </a:r>
          </a:p>
          <a:p>
            <a:r>
              <a:rPr lang="ru-RU" dirty="0"/>
              <a:t>Сложность тренировки</a:t>
            </a:r>
            <a:endParaRPr lang="en-US" dirty="0"/>
          </a:p>
          <a:p>
            <a:r>
              <a:rPr lang="ru-RU"/>
              <a:t>Скорость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9692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82BC1-8D3C-42C8-9057-FC3E3FDCD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R-CNN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34204-2010-4DE2-B1B8-FD52598C9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87901"/>
            <a:ext cx="10515600" cy="2566988"/>
          </a:xfrm>
        </p:spPr>
        <p:txBody>
          <a:bodyPr/>
          <a:lstStyle/>
          <a:p>
            <a:r>
              <a:rPr lang="en-US" dirty="0"/>
              <a:t>Fast R-CNN = R-CNN + </a:t>
            </a:r>
            <a:r>
              <a:rPr lang="en-US" dirty="0" err="1"/>
              <a:t>RoI</a:t>
            </a:r>
            <a:r>
              <a:rPr lang="en-US" dirty="0"/>
              <a:t> Pooling</a:t>
            </a:r>
          </a:p>
          <a:p>
            <a:r>
              <a:rPr lang="ru-RU" dirty="0"/>
              <a:t>Ускорение </a:t>
            </a:r>
            <a:r>
              <a:rPr lang="en-US" dirty="0"/>
              <a:t>R-CNN </a:t>
            </a:r>
            <a:r>
              <a:rPr lang="ru-RU" dirty="0"/>
              <a:t>за счет</a:t>
            </a:r>
            <a:endParaRPr lang="en-US" dirty="0"/>
          </a:p>
          <a:p>
            <a:pPr lvl="1"/>
            <a:r>
              <a:rPr lang="ru-RU" dirty="0"/>
              <a:t>Один прогон </a:t>
            </a:r>
            <a:r>
              <a:rPr lang="en-US" dirty="0"/>
              <a:t>CNN </a:t>
            </a:r>
            <a:r>
              <a:rPr lang="ru-RU" dirty="0"/>
              <a:t>для обработки изображения и дальнейшая работа с картой признаков</a:t>
            </a:r>
          </a:p>
          <a:p>
            <a:pPr lvl="1"/>
            <a:r>
              <a:rPr lang="ru-RU" dirty="0"/>
              <a:t>Выделение признаков с помощью операции «</a:t>
            </a:r>
            <a:r>
              <a:rPr lang="en-US" dirty="0" err="1"/>
              <a:t>RoI</a:t>
            </a:r>
            <a:r>
              <a:rPr lang="en-US" dirty="0"/>
              <a:t> pooling</a:t>
            </a:r>
            <a:r>
              <a:rPr lang="ru-RU" dirty="0"/>
              <a:t>»</a:t>
            </a:r>
          </a:p>
          <a:p>
            <a:pPr lvl="1"/>
            <a:r>
              <a:rPr lang="ru-RU" dirty="0"/>
              <a:t>Замена </a:t>
            </a:r>
            <a:r>
              <a:rPr lang="en-US" dirty="0"/>
              <a:t>SVM </a:t>
            </a:r>
            <a:r>
              <a:rPr lang="ru-RU" dirty="0"/>
              <a:t>на </a:t>
            </a:r>
            <a:r>
              <a:rPr lang="en-US" dirty="0" err="1"/>
              <a:t>softmax</a:t>
            </a:r>
            <a:r>
              <a:rPr lang="en-US" dirty="0"/>
              <a:t> </a:t>
            </a:r>
            <a:r>
              <a:rPr lang="ru-RU" dirty="0"/>
              <a:t>классификатор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8B3DE-EE81-4E53-95C5-2CB9A51787D2}"/>
              </a:ext>
            </a:extLst>
          </p:cNvPr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Fast R-CNN, </a:t>
            </a:r>
            <a:r>
              <a:rPr lang="en-US" dirty="0">
                <a:hlinkClick r:id="rId2"/>
              </a:rPr>
              <a:t>https://arxiv.org/abs/1504.08083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C8398D-D2F5-44C6-9054-01D95FFE2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41" t="28055" r="29453" b="57500"/>
          <a:stretch/>
        </p:blipFill>
        <p:spPr>
          <a:xfrm>
            <a:off x="4238624" y="1274079"/>
            <a:ext cx="5743575" cy="218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78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A4F00-1EF5-4BD5-A4F6-D8A6CF4F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RoI Pooling</a:t>
            </a:r>
            <a:endParaRPr lang="ru-RU" sz="4400">
              <a:solidFill>
                <a:srgbClr val="FFFFFF"/>
              </a:solidFill>
            </a:endParaRPr>
          </a:p>
        </p:txBody>
      </p:sp>
      <p:pic>
        <p:nvPicPr>
          <p:cNvPr id="7170" name="Picture 2" descr="A picture containing cabinet&#10;&#10;Description automatically generated">
            <a:extLst>
              <a:ext uri="{FF2B5EF4-FFF2-40B4-BE49-F238E27FC236}">
                <a16:creationId xmlns:a16="http://schemas.microsoft.com/office/drawing/2014/main" id="{1B4B488A-8C47-4828-8372-29AB4A0E8DF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86" y="499659"/>
            <a:ext cx="3662730" cy="274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 descr="enter image description here">
            <a:extLst>
              <a:ext uri="{FF2B5EF4-FFF2-40B4-BE49-F238E27FC236}">
                <a16:creationId xmlns:a16="http://schemas.microsoft.com/office/drawing/2014/main" id="{CAEB56A0-2C43-4ABC-B5EA-FD4DF4494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86" y="3702372"/>
            <a:ext cx="3662730" cy="256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D7398-8864-4848-95F1-AAC097631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 </a:t>
            </a:r>
            <a:r>
              <a:rPr lang="ru-RU" sz="2400">
                <a:solidFill>
                  <a:srgbClr val="FFFFFF"/>
                </a:solidFill>
              </a:rPr>
              <a:t>Основная задача: </a:t>
            </a:r>
          </a:p>
          <a:p>
            <a:pPr lvl="1"/>
            <a:r>
              <a:rPr lang="ru-RU" sz="2400">
                <a:solidFill>
                  <a:srgbClr val="FFFFFF"/>
                </a:solidFill>
              </a:rPr>
              <a:t>преобразовать рамку </a:t>
            </a:r>
            <a:r>
              <a:rPr lang="ru-RU" sz="2400" b="1">
                <a:solidFill>
                  <a:srgbClr val="FFFFFF"/>
                </a:solidFill>
              </a:rPr>
              <a:t>произвольного</a:t>
            </a:r>
            <a:r>
              <a:rPr lang="ru-RU" sz="2400">
                <a:solidFill>
                  <a:srgbClr val="FFFFFF"/>
                </a:solidFill>
              </a:rPr>
              <a:t> размера в карту признаков </a:t>
            </a:r>
            <a:r>
              <a:rPr lang="ru-RU" sz="2400" b="1">
                <a:solidFill>
                  <a:srgbClr val="FFFFFF"/>
                </a:solidFill>
              </a:rPr>
              <a:t>фиксированного</a:t>
            </a:r>
            <a:r>
              <a:rPr lang="ru-RU" sz="2400">
                <a:solidFill>
                  <a:srgbClr val="FFFFFF"/>
                </a:solidFill>
              </a:rPr>
              <a:t> размера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A715A3-FD8F-41FF-B4EC-EA8A4C070EE9}"/>
              </a:ext>
            </a:extLst>
          </p:cNvPr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>
                <a:hlinkClick r:id="rId4"/>
              </a:rPr>
              <a:t>https://towardsdatascience.com/region-of-interest-pooling-f7c637f409af</a:t>
            </a:r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val="3109662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A9399-EC51-491A-9669-AC71E2AA7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0427D-ACF0-4C53-B15B-FCF70E1EC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Отличия от </a:t>
            </a:r>
            <a:r>
              <a:rPr lang="en-US" dirty="0"/>
              <a:t>Fast R-CNN</a:t>
            </a:r>
          </a:p>
          <a:p>
            <a:pPr lvl="1"/>
            <a:r>
              <a:rPr lang="ru-RU" dirty="0"/>
              <a:t>Выделение регионов тоже делается нейронной сетью </a:t>
            </a:r>
            <a:r>
              <a:rPr lang="en-US" dirty="0"/>
              <a:t>(RPN </a:t>
            </a:r>
            <a:r>
              <a:rPr lang="ru-RU" dirty="0"/>
              <a:t>сеть</a:t>
            </a:r>
            <a:r>
              <a:rPr lang="en-US" dirty="0"/>
              <a:t>) </a:t>
            </a:r>
            <a:r>
              <a:rPr lang="ru-RU" dirty="0"/>
              <a:t>-</a:t>
            </a:r>
            <a:r>
              <a:rPr lang="en-US" dirty="0"/>
              <a:t>&gt;</a:t>
            </a:r>
            <a:r>
              <a:rPr lang="ru-RU" dirty="0"/>
              <a:t> теперь полностью </a:t>
            </a:r>
            <a:r>
              <a:rPr lang="en-US" dirty="0"/>
              <a:t>end-to-end</a:t>
            </a:r>
            <a:endParaRPr lang="ru-RU" dirty="0"/>
          </a:p>
          <a:p>
            <a:pPr lvl="1"/>
            <a:r>
              <a:rPr lang="en-US" dirty="0"/>
              <a:t>RPN </a:t>
            </a:r>
            <a:r>
              <a:rPr lang="ru-RU" dirty="0"/>
              <a:t>работает поверх карты признаков с последнего </a:t>
            </a:r>
            <a:r>
              <a:rPr lang="ru-RU" dirty="0" err="1"/>
              <a:t>сверточного</a:t>
            </a:r>
            <a:r>
              <a:rPr lang="ru-RU" dirty="0"/>
              <a:t> слоя</a:t>
            </a:r>
          </a:p>
        </p:txBody>
      </p:sp>
    </p:spTree>
    <p:extLst>
      <p:ext uri="{BB962C8B-B14F-4D97-AF65-F5344CB8AC3E}">
        <p14:creationId xmlns:p14="http://schemas.microsoft.com/office/powerpoint/2010/main" val="28463001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AB1AF-5A9C-4F88-A1BE-892A6927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R-CNN: </a:t>
            </a:r>
            <a:r>
              <a:rPr lang="ru-RU" dirty="0"/>
              <a:t>обзор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DE03F-D606-4349-BA02-E47722C5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5663"/>
            <a:ext cx="12192000" cy="260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0352BE-583D-456E-B391-FB8DC6834CB4}"/>
              </a:ext>
            </a:extLst>
          </p:cNvPr>
          <p:cNvSpPr/>
          <p:nvPr/>
        </p:nvSpPr>
        <p:spPr>
          <a:xfrm>
            <a:off x="0" y="649287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https://tryolabs.com/blog/2018/01/18/faster-r-cnn-down-the-rabbit-hole-of-modern-object-detection/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8827F7-03A5-417C-9F9C-6917AD03E860}"/>
              </a:ext>
            </a:extLst>
          </p:cNvPr>
          <p:cNvSpPr txBox="1"/>
          <p:nvPr/>
        </p:nvSpPr>
        <p:spPr>
          <a:xfrm>
            <a:off x="571500" y="4638675"/>
            <a:ext cx="261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ru-RU" dirty="0"/>
              <a:t>Выделение признаков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937E17-0827-4C3E-8DDC-39F9D16D5017}"/>
              </a:ext>
            </a:extLst>
          </p:cNvPr>
          <p:cNvSpPr txBox="1"/>
          <p:nvPr/>
        </p:nvSpPr>
        <p:spPr>
          <a:xfrm>
            <a:off x="3057525" y="4982647"/>
            <a:ext cx="342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ru-RU" dirty="0"/>
              <a:t>Детектирование регионов (максимальное число определяется числом опорных точек), которые могут содержать объекты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BD340-17F9-46E5-81C0-5EE2F295A307}"/>
              </a:ext>
            </a:extLst>
          </p:cNvPr>
          <p:cNvSpPr txBox="1"/>
          <p:nvPr/>
        </p:nvSpPr>
        <p:spPr>
          <a:xfrm>
            <a:off x="6393300" y="4823341"/>
            <a:ext cx="2969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</a:t>
            </a:r>
            <a:r>
              <a:rPr lang="en-US" dirty="0"/>
              <a:t>. </a:t>
            </a:r>
            <a:r>
              <a:rPr lang="ru-RU" dirty="0"/>
              <a:t>Расчет дескрипторов с помощью операции </a:t>
            </a:r>
            <a:r>
              <a:rPr lang="en-US" dirty="0" err="1"/>
              <a:t>RoI</a:t>
            </a:r>
            <a:r>
              <a:rPr lang="en-US" dirty="0"/>
              <a:t> Pooling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F7F21-3C96-47A4-AE06-004B25CD6160}"/>
              </a:ext>
            </a:extLst>
          </p:cNvPr>
          <p:cNvSpPr txBox="1"/>
          <p:nvPr/>
        </p:nvSpPr>
        <p:spPr>
          <a:xfrm>
            <a:off x="9363075" y="5065951"/>
            <a:ext cx="2733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</a:t>
            </a:r>
            <a:r>
              <a:rPr lang="ru-RU" dirty="0"/>
              <a:t>Классификация регионов и уточнение рамок</a:t>
            </a:r>
          </a:p>
        </p:txBody>
      </p:sp>
    </p:spTree>
    <p:extLst>
      <p:ext uri="{BB962C8B-B14F-4D97-AF65-F5344CB8AC3E}">
        <p14:creationId xmlns:p14="http://schemas.microsoft.com/office/powerpoint/2010/main" val="24771713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C952-E9B0-4E7D-91A9-FC0A5915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R-CNN: </a:t>
            </a:r>
            <a:r>
              <a:rPr lang="ru-RU" dirty="0"/>
              <a:t>выделение признаков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59678-DB96-424F-A4B1-C20CE8D07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ru-RU" dirty="0"/>
              <a:t>Используется </a:t>
            </a:r>
            <a:r>
              <a:rPr lang="ru-RU" dirty="0" err="1"/>
              <a:t>претренированная</a:t>
            </a:r>
            <a:r>
              <a:rPr lang="ru-RU" dirty="0"/>
              <a:t> сильная сеть</a:t>
            </a:r>
          </a:p>
          <a:p>
            <a:pPr lvl="1"/>
            <a:r>
              <a:rPr lang="en-US" dirty="0" err="1"/>
              <a:t>ResNet</a:t>
            </a:r>
            <a:r>
              <a:rPr lang="ru-RU" dirty="0"/>
              <a:t>, обученный на базе изображений </a:t>
            </a:r>
            <a:r>
              <a:rPr lang="en-US" dirty="0"/>
              <a:t>ImageNet</a:t>
            </a:r>
            <a:endParaRPr lang="ru-RU" dirty="0"/>
          </a:p>
          <a:p>
            <a:pPr lvl="1"/>
            <a:r>
              <a:rPr lang="en-US" dirty="0"/>
              <a:t>VGG</a:t>
            </a:r>
            <a:endParaRPr lang="ru-R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7D6BF6-6D6E-4562-A6CD-64BAE7E67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563937"/>
            <a:ext cx="45720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6325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93DF-C38F-46E7-A55A-C36725AFD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R-CNN: </a:t>
            </a:r>
            <a:r>
              <a:rPr lang="ru-RU" dirty="0"/>
              <a:t>опорные точки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48BE85-8359-421A-9277-50DA1427C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345712"/>
            <a:ext cx="6862884" cy="514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91CF8F-0351-4AD3-98ED-979C5F1B81D5}"/>
              </a:ext>
            </a:extLst>
          </p:cNvPr>
          <p:cNvSpPr/>
          <p:nvPr/>
        </p:nvSpPr>
        <p:spPr>
          <a:xfrm>
            <a:off x="0" y="649287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https://tryolabs.com/blog/2018/01/18/faster-r-cnn-down-the-rabbit-hole-of-modern-object-detection/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FE3484-EA0D-4658-842A-F37A6EFEEEB4}"/>
                  </a:ext>
                </a:extLst>
              </p:cNvPr>
              <p:cNvSpPr txBox="1"/>
              <p:nvPr/>
            </p:nvSpPr>
            <p:spPr>
              <a:xfrm>
                <a:off x="228600" y="1690688"/>
                <a:ext cx="4857750" cy="2053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Необходимо найти рамки с объектами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Опорные рамки (как в </a:t>
                </a:r>
                <a:r>
                  <a:rPr lang="en-US" dirty="0"/>
                  <a:t>SSD/Yolo</a:t>
                </a:r>
                <a:r>
                  <a:rPr lang="ru-RU" dirty="0"/>
                  <a:t>) позволяют решить проблему фиксированного выхода НС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Обработка делается на уровне карты признаков размером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/>
                  <a:t>опорных рамок</a:t>
                </a:r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FE3484-EA0D-4658-842A-F37A6EFEE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690688"/>
                <a:ext cx="4857750" cy="2053575"/>
              </a:xfrm>
              <a:prstGeom prst="rect">
                <a:avLst/>
              </a:prstGeom>
              <a:blipFill>
                <a:blip r:embed="rId4"/>
                <a:stretch>
                  <a:fillRect l="-879" t="-1484" b="-38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13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DB001-D636-42D0-97D7-0AA61AF1B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R-CNN: RPN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87F3D99-EAD9-4291-926D-554939BEF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15" y="448407"/>
            <a:ext cx="6690360" cy="385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9B44552-34DE-4E9A-9C0C-962F67A85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6690360" cy="307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4D8B5A-EBCD-46E3-97E8-BE8930976E2C}"/>
              </a:ext>
            </a:extLst>
          </p:cNvPr>
          <p:cNvSpPr/>
          <p:nvPr/>
        </p:nvSpPr>
        <p:spPr>
          <a:xfrm>
            <a:off x="0" y="649287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https://tryolabs.com/blog/2018/01/18/faster-r-cnn-down-the-rabbit-hole-of-modern-object-detection/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82587-2D12-4645-A80F-50AAD1A582FC}"/>
              </a:ext>
            </a:extLst>
          </p:cNvPr>
          <p:cNvSpPr txBox="1"/>
          <p:nvPr/>
        </p:nvSpPr>
        <p:spPr>
          <a:xfrm>
            <a:off x="115033" y="4182513"/>
            <a:ext cx="69913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dirty="0"/>
              <a:t>Для каждой опорной точки с помощью небольшой сети предсказываются 2 значения: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вероятность, что в опорной точке есть объект (что-то важное без конкретной метки) – два числа (передний план/фон);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ru-RU" dirty="0"/>
              <a:t>уточненные координаты рамки – 4 числа.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Затем делается </a:t>
            </a:r>
            <a:r>
              <a:rPr lang="en-US" dirty="0"/>
              <a:t>NMS </a:t>
            </a:r>
            <a:r>
              <a:rPr lang="ru-RU" dirty="0"/>
              <a:t>с ограничением по числу рамок</a:t>
            </a:r>
            <a:r>
              <a:rPr lang="en-US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dirty="0"/>
              <a:t>Выход – множество рамок, содержащих объекты переднего плана.</a:t>
            </a:r>
          </a:p>
        </p:txBody>
      </p:sp>
    </p:spTree>
    <p:extLst>
      <p:ext uri="{BB962C8B-B14F-4D97-AF65-F5344CB8AC3E}">
        <p14:creationId xmlns:p14="http://schemas.microsoft.com/office/powerpoint/2010/main" val="488269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67D0E-6FBE-4937-952C-BE514B6EA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R-CNN: </a:t>
            </a:r>
            <a:r>
              <a:rPr lang="en-US" dirty="0" err="1"/>
              <a:t>RoI</a:t>
            </a:r>
            <a:r>
              <a:rPr lang="en-US" dirty="0"/>
              <a:t> Pooling</a:t>
            </a:r>
            <a:endParaRPr lang="ru-R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CF2E0C4-21E5-4339-822D-1F402DC44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8475"/>
            <a:ext cx="12192000" cy="331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B9B3CA-59F7-412F-92DB-ED119F0A6125}"/>
              </a:ext>
            </a:extLst>
          </p:cNvPr>
          <p:cNvSpPr/>
          <p:nvPr/>
        </p:nvSpPr>
        <p:spPr>
          <a:xfrm>
            <a:off x="0" y="649287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https://tryolabs.com/blog/2018/01/18/faster-r-cnn-down-the-rabbit-hole-of-modern-object-detection/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92352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55595-8F1A-44DD-858D-8E27D8F9D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R-CNN: </a:t>
            </a:r>
            <a:r>
              <a:rPr lang="ru-RU" dirty="0"/>
              <a:t>финальный шаг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18AF8FF-5BC0-4694-9EFE-CFF74C24A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7"/>
            <a:ext cx="12192000" cy="479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DB0B28-8363-4E75-91A5-3C137CA312D6}"/>
              </a:ext>
            </a:extLst>
          </p:cNvPr>
          <p:cNvSpPr/>
          <p:nvPr/>
        </p:nvSpPr>
        <p:spPr>
          <a:xfrm>
            <a:off x="0" y="649287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https://tryolabs.com/blog/2018/01/18/faster-r-cnn-down-the-rabbit-hole-of-modern-object-detection/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324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F73F1-17F5-45F8-B8AF-B7C6CA296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изображений </a:t>
            </a:r>
            <a:r>
              <a:rPr lang="en-US" dirty="0"/>
              <a:t>MS COCO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7E5EAB-20DF-4266-952C-9EF0DCCD0980}"/>
              </a:ext>
            </a:extLst>
          </p:cNvPr>
          <p:cNvSpPr/>
          <p:nvPr/>
        </p:nvSpPr>
        <p:spPr>
          <a:xfrm>
            <a:off x="0" y="6488668"/>
            <a:ext cx="3225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http://cocodataset.org/#explore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781EA-7E56-48DA-B421-9F193F5AB4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75" t="22307" r="32356" b="5386"/>
          <a:stretch/>
        </p:blipFill>
        <p:spPr>
          <a:xfrm>
            <a:off x="587742" y="1529862"/>
            <a:ext cx="5275385" cy="4958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ECDA43-E570-4234-AF7D-90186B04A6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47" t="22307" r="33293" b="10771"/>
          <a:stretch/>
        </p:blipFill>
        <p:spPr>
          <a:xfrm>
            <a:off x="6328875" y="1899194"/>
            <a:ext cx="5152293" cy="458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50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58FBEE45-3E52-4BA1-AE7E-40C93AB87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7" y="2540089"/>
            <a:ext cx="9191626" cy="398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98DD71-5138-4590-8204-791E8379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EAE38-06B7-4A10-A1A1-42CA159FE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296525" cy="2098675"/>
          </a:xfrm>
        </p:spPr>
        <p:txBody>
          <a:bodyPr>
            <a:normAutofit/>
          </a:bodyPr>
          <a:lstStyle/>
          <a:p>
            <a:r>
              <a:rPr lang="ru-RU" dirty="0"/>
              <a:t>Добавление еще одного слоя – бинарной карты объектов</a:t>
            </a:r>
            <a:endParaRPr lang="en-US" dirty="0"/>
          </a:p>
          <a:p>
            <a:r>
              <a:rPr lang="ru-RU" dirty="0"/>
              <a:t>Замена </a:t>
            </a:r>
            <a:r>
              <a:rPr lang="en-US" dirty="0" err="1"/>
              <a:t>RoI</a:t>
            </a:r>
            <a:r>
              <a:rPr lang="en-US" dirty="0"/>
              <a:t> Pool </a:t>
            </a:r>
            <a:r>
              <a:rPr lang="ru-RU" dirty="0"/>
              <a:t>на </a:t>
            </a:r>
            <a:r>
              <a:rPr lang="en-US" dirty="0" err="1"/>
              <a:t>RoI</a:t>
            </a:r>
            <a:r>
              <a:rPr lang="en-US" dirty="0"/>
              <a:t> align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96D22A-8297-4997-B47C-DD85869061A3}"/>
              </a:ext>
            </a:extLst>
          </p:cNvPr>
          <p:cNvSpPr/>
          <p:nvPr/>
        </p:nvSpPr>
        <p:spPr>
          <a:xfrm>
            <a:off x="0" y="6492875"/>
            <a:ext cx="3449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https://habr.com/ru/post/421299/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3795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87A6D-DD9E-40B5-8D14-67120514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алгоритмы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CE87D-4BB5-414F-8DB6-022831B7B5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Классические методы</a:t>
            </a:r>
            <a:r>
              <a:rPr lang="en-US" dirty="0"/>
              <a:t> (</a:t>
            </a:r>
            <a:r>
              <a:rPr lang="ru-RU" dirty="0"/>
              <a:t>ранее)</a:t>
            </a:r>
          </a:p>
          <a:p>
            <a:pPr lvl="1"/>
            <a:r>
              <a:rPr lang="ru-RU" dirty="0"/>
              <a:t>Сопоставление шаблона</a:t>
            </a:r>
            <a:endParaRPr lang="en-US" dirty="0"/>
          </a:p>
          <a:p>
            <a:pPr lvl="1"/>
            <a:r>
              <a:rPr lang="en-US" dirty="0" err="1"/>
              <a:t>HoG</a:t>
            </a:r>
            <a:r>
              <a:rPr lang="en-US" dirty="0"/>
              <a:t> + SVM</a:t>
            </a:r>
          </a:p>
          <a:p>
            <a:pPr lvl="1"/>
            <a:r>
              <a:rPr lang="en-US" dirty="0" err="1"/>
              <a:t>Adaboost</a:t>
            </a:r>
            <a:endParaRPr lang="ru-RU" dirty="0"/>
          </a:p>
          <a:p>
            <a:pPr lvl="1"/>
            <a:r>
              <a:rPr lang="ru-RU" dirty="0"/>
              <a:t>И т.д.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714AE4-AFBE-474D-9C89-58CB93AD0D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 err="1"/>
              <a:t>Нейросетевые</a:t>
            </a:r>
            <a:r>
              <a:rPr lang="en-US" dirty="0"/>
              <a:t> (</a:t>
            </a:r>
            <a:r>
              <a:rPr lang="ru-RU" dirty="0"/>
              <a:t>сейчас)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62C1B-C8D2-4A56-AE2E-2A6EE359F347}"/>
              </a:ext>
            </a:extLst>
          </p:cNvPr>
          <p:cNvSpPr txBox="1"/>
          <p:nvPr/>
        </p:nvSpPr>
        <p:spPr>
          <a:xfrm>
            <a:off x="4940009" y="3671708"/>
            <a:ext cx="31435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Двухпроходные схемы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R-CNN (2014)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Fast R-CNN (2015)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Faster R-CNN (2015)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Mask R-CNN</a:t>
            </a:r>
            <a:endParaRPr lang="ru-R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4C5AE-4327-4D39-939E-812AA785301D}"/>
              </a:ext>
            </a:extLst>
          </p:cNvPr>
          <p:cNvSpPr txBox="1"/>
          <p:nvPr/>
        </p:nvSpPr>
        <p:spPr>
          <a:xfrm>
            <a:off x="8457625" y="3671708"/>
            <a:ext cx="301069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Однопроходные схемы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OverFeat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Yolo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SSD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Yolo v2</a:t>
            </a:r>
            <a:endParaRPr lang="ru-R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RetinaNet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Yolo v3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7E1BAB-2762-4C68-BBBD-45D976FD5668}"/>
              </a:ext>
            </a:extLst>
          </p:cNvPr>
          <p:cNvCxnSpPr/>
          <p:nvPr/>
        </p:nvCxnSpPr>
        <p:spPr>
          <a:xfrm flipH="1">
            <a:off x="6532614" y="2366784"/>
            <a:ext cx="1433025" cy="1304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C9FC8A-1FCF-4D7E-A0D9-22F4D94FB5FF}"/>
              </a:ext>
            </a:extLst>
          </p:cNvPr>
          <p:cNvCxnSpPr>
            <a:endCxn id="7" idx="0"/>
          </p:cNvCxnSpPr>
          <p:nvPr/>
        </p:nvCxnSpPr>
        <p:spPr>
          <a:xfrm>
            <a:off x="7965639" y="2352675"/>
            <a:ext cx="1997334" cy="131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421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50FCC-DE16-48BF-9169-871EF0E68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Разница между однопроходными и двухпроходными детекторами</a:t>
            </a:r>
          </a:p>
        </p:txBody>
      </p:sp>
      <p:sp>
        <p:nvSpPr>
          <p:cNvPr id="5" name="Flowchart: Data 4">
            <a:extLst>
              <a:ext uri="{FF2B5EF4-FFF2-40B4-BE49-F238E27FC236}">
                <a16:creationId xmlns:a16="http://schemas.microsoft.com/office/drawing/2014/main" id="{8D2D554A-9DE9-470F-B8EB-42AB53DB4E30}"/>
              </a:ext>
            </a:extLst>
          </p:cNvPr>
          <p:cNvSpPr/>
          <p:nvPr/>
        </p:nvSpPr>
        <p:spPr>
          <a:xfrm>
            <a:off x="2190749" y="2323368"/>
            <a:ext cx="2573215" cy="1325563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Изображение</a:t>
            </a: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ADCB59E5-88A4-414F-BF8F-90270C55C3D1}"/>
              </a:ext>
            </a:extLst>
          </p:cNvPr>
          <p:cNvSpPr/>
          <p:nvPr/>
        </p:nvSpPr>
        <p:spPr>
          <a:xfrm rot="5400000">
            <a:off x="5925067" y="1883235"/>
            <a:ext cx="1325563" cy="2205829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dirty="0" err="1"/>
              <a:t>Сверточная</a:t>
            </a:r>
            <a:r>
              <a:rPr lang="ru-RU" dirty="0"/>
              <a:t> сеть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70F08C-1B9E-4374-A890-1C9D61785516}"/>
              </a:ext>
            </a:extLst>
          </p:cNvPr>
          <p:cNvCxnSpPr>
            <a:stCxn id="5" idx="5"/>
            <a:endCxn id="6" idx="2"/>
          </p:cNvCxnSpPr>
          <p:nvPr/>
        </p:nvCxnSpPr>
        <p:spPr>
          <a:xfrm>
            <a:off x="4506643" y="2986150"/>
            <a:ext cx="978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A359210-2625-45BB-9D23-4529E970D4D4}"/>
              </a:ext>
            </a:extLst>
          </p:cNvPr>
          <p:cNvSpPr/>
          <p:nvPr/>
        </p:nvSpPr>
        <p:spPr>
          <a:xfrm>
            <a:off x="8572500" y="2390468"/>
            <a:ext cx="1647825" cy="1172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/>
              <a:t>Координаты </a:t>
            </a:r>
            <a:r>
              <a:rPr lang="ru-RU" dirty="0"/>
              <a:t>рамок и метки объектов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198F23-8776-4246-8E0C-7E95597EF48C}"/>
              </a:ext>
            </a:extLst>
          </p:cNvPr>
          <p:cNvCxnSpPr>
            <a:cxnSpLocks/>
            <a:stCxn id="6" idx="0"/>
            <a:endCxn id="9" idx="1"/>
          </p:cNvCxnSpPr>
          <p:nvPr/>
        </p:nvCxnSpPr>
        <p:spPr>
          <a:xfrm flipV="1">
            <a:off x="7690763" y="2976563"/>
            <a:ext cx="881737" cy="9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07B1BA89-8362-46DE-9FCE-1D72FC8D95F4}"/>
              </a:ext>
            </a:extLst>
          </p:cNvPr>
          <p:cNvSpPr/>
          <p:nvPr/>
        </p:nvSpPr>
        <p:spPr>
          <a:xfrm>
            <a:off x="764101" y="4986275"/>
            <a:ext cx="2573215" cy="1325563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Изображение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441594-CDDE-425F-8B31-47BE644CBC58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3079995" y="5649057"/>
            <a:ext cx="978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apezoid 16">
            <a:extLst>
              <a:ext uri="{FF2B5EF4-FFF2-40B4-BE49-F238E27FC236}">
                <a16:creationId xmlns:a16="http://schemas.microsoft.com/office/drawing/2014/main" id="{47BCA769-56E4-4796-BA79-655BDD96EAC2}"/>
              </a:ext>
            </a:extLst>
          </p:cNvPr>
          <p:cNvSpPr/>
          <p:nvPr/>
        </p:nvSpPr>
        <p:spPr>
          <a:xfrm rot="5400000">
            <a:off x="7027981" y="4546142"/>
            <a:ext cx="1325563" cy="2205829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ru-RU" dirty="0" err="1"/>
              <a:t>Сверточная</a:t>
            </a:r>
            <a:r>
              <a:rPr lang="ru-RU" dirty="0"/>
              <a:t> сеть по каждому региону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B6E9A6-9226-4E1E-A7B6-CE211F5E11F1}"/>
              </a:ext>
            </a:extLst>
          </p:cNvPr>
          <p:cNvSpPr/>
          <p:nvPr/>
        </p:nvSpPr>
        <p:spPr>
          <a:xfrm>
            <a:off x="9675414" y="5078286"/>
            <a:ext cx="1647825" cy="1122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Уточненные координаты рамок и метки объектов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3B329A-F2F6-458B-B3BE-8D9F51CCF0F4}"/>
              </a:ext>
            </a:extLst>
          </p:cNvPr>
          <p:cNvCxnSpPr>
            <a:cxnSpLocks/>
            <a:stCxn id="17" idx="0"/>
            <a:endCxn id="18" idx="1"/>
          </p:cNvCxnSpPr>
          <p:nvPr/>
        </p:nvCxnSpPr>
        <p:spPr>
          <a:xfrm flipV="1">
            <a:off x="8793677" y="5639470"/>
            <a:ext cx="881737" cy="9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E174757-D9F9-4443-B3CA-BE27B7404072}"/>
              </a:ext>
            </a:extLst>
          </p:cNvPr>
          <p:cNvSpPr/>
          <p:nvPr/>
        </p:nvSpPr>
        <p:spPr>
          <a:xfrm>
            <a:off x="4058286" y="4986275"/>
            <a:ext cx="1594924" cy="132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Выделение регионов, где могут быть объекты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58E279-D0F0-4657-8C96-2DBDFE435C67}"/>
              </a:ext>
            </a:extLst>
          </p:cNvPr>
          <p:cNvCxnSpPr>
            <a:stCxn id="20" idx="3"/>
            <a:endCxn id="17" idx="2"/>
          </p:cNvCxnSpPr>
          <p:nvPr/>
        </p:nvCxnSpPr>
        <p:spPr>
          <a:xfrm>
            <a:off x="5653210" y="5649053"/>
            <a:ext cx="934638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34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8C4D2-07F4-4E75-87AB-9E91CEC56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преимущества и недостатки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AC25C-3286-4579-8930-13A15F38FC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Однопроходные схемы</a:t>
            </a:r>
          </a:p>
          <a:p>
            <a:pPr lvl="1"/>
            <a:r>
              <a:rPr lang="ru-RU" dirty="0"/>
              <a:t>Минусы</a:t>
            </a:r>
          </a:p>
          <a:p>
            <a:pPr lvl="2"/>
            <a:r>
              <a:rPr lang="ru-RU" dirty="0"/>
              <a:t>Точность ниже, чем в двухпроходных схемах</a:t>
            </a:r>
          </a:p>
          <a:p>
            <a:pPr lvl="2"/>
            <a:endParaRPr lang="ru-RU" dirty="0"/>
          </a:p>
          <a:p>
            <a:pPr lvl="2"/>
            <a:endParaRPr lang="ru-RU" dirty="0"/>
          </a:p>
          <a:p>
            <a:pPr lvl="1"/>
            <a:r>
              <a:rPr lang="ru-RU" dirty="0"/>
              <a:t>Плюсы</a:t>
            </a:r>
          </a:p>
          <a:p>
            <a:pPr lvl="2"/>
            <a:r>
              <a:rPr lang="ru-RU" dirty="0"/>
              <a:t>Низкая вычислительная сложность</a:t>
            </a:r>
          </a:p>
          <a:p>
            <a:pPr lvl="2"/>
            <a:r>
              <a:rPr lang="ru-RU" dirty="0"/>
              <a:t>Простота тренировки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BCF94-7232-44CD-9C54-30DE1F1C8C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Двухпроходные схемы</a:t>
            </a:r>
          </a:p>
          <a:p>
            <a:pPr lvl="1"/>
            <a:r>
              <a:rPr lang="ru-RU" dirty="0"/>
              <a:t>Минусы</a:t>
            </a:r>
          </a:p>
          <a:p>
            <a:pPr lvl="2"/>
            <a:r>
              <a:rPr lang="ru-RU" dirty="0"/>
              <a:t>Высокая вычислительная сложность</a:t>
            </a:r>
          </a:p>
          <a:p>
            <a:pPr lvl="2"/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Сложность тренировки</a:t>
            </a:r>
          </a:p>
          <a:p>
            <a:pPr lvl="1"/>
            <a:endParaRPr lang="ru-RU" dirty="0"/>
          </a:p>
          <a:p>
            <a:pPr lvl="1"/>
            <a:r>
              <a:rPr lang="ru-RU" dirty="0"/>
              <a:t>Плюсы</a:t>
            </a:r>
          </a:p>
          <a:p>
            <a:pPr lvl="2"/>
            <a:r>
              <a:rPr lang="ru-RU" dirty="0"/>
              <a:t>Высокая 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1953679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2404</TotalTime>
  <Words>1700</Words>
  <Application>Microsoft Office PowerPoint</Application>
  <PresentationFormat>Widescreen</PresentationFormat>
  <Paragraphs>280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Lucida Grande</vt:lpstr>
      <vt:lpstr>Office Theme</vt:lpstr>
      <vt:lpstr>Детектирование объектов с использованием сверточных нейронных сетей</vt:lpstr>
      <vt:lpstr>Задачи локализации объектов</vt:lpstr>
      <vt:lpstr>Критерии оценки для задачи детектирования: IoU (Intersection over union)</vt:lpstr>
      <vt:lpstr>Критерии оценки для задачи детектирования: mAP</vt:lpstr>
      <vt:lpstr>Критерии оценки для задачи детектирования: варианты mAP</vt:lpstr>
      <vt:lpstr>Примеры изображений MS COCO</vt:lpstr>
      <vt:lpstr>Основные алгоритмы</vt:lpstr>
      <vt:lpstr>Разница между однопроходными и двухпроходными детекторами</vt:lpstr>
      <vt:lpstr>Основные преимущества и недостатки</vt:lpstr>
      <vt:lpstr>Однопроходные детекторы</vt:lpstr>
      <vt:lpstr>Возможный способ создания однопроходной сети</vt:lpstr>
      <vt:lpstr>Пример для AlexNet</vt:lpstr>
      <vt:lpstr>Адаптивный пулинг</vt:lpstr>
      <vt:lpstr>Модификация AlexNet для задачи детектирования объектов</vt:lpstr>
      <vt:lpstr>Обучение</vt:lpstr>
      <vt:lpstr>Недостатки такого подхода</vt:lpstr>
      <vt:lpstr>YOLO: You Only Look Once</vt:lpstr>
      <vt:lpstr>Основные идеи архитектуры YOLO</vt:lpstr>
      <vt:lpstr>Архитектура YOLO</vt:lpstr>
      <vt:lpstr>Yolo: пример рамки</vt:lpstr>
      <vt:lpstr>Архитектура YOLO</vt:lpstr>
      <vt:lpstr>Расчет координат</vt:lpstr>
      <vt:lpstr>Целевая функция</vt:lpstr>
      <vt:lpstr>Подавление немаксимальных значений</vt:lpstr>
      <vt:lpstr>Архитектура YOLO (You only look once, 2015)</vt:lpstr>
      <vt:lpstr>YOLO: варианты архитектур</vt:lpstr>
      <vt:lpstr>YOLO: недостатки</vt:lpstr>
      <vt:lpstr>Модификации YOLO: YOLOv2 и YOLO9000 (2016)</vt:lpstr>
      <vt:lpstr>YOLOv3: Архитектура сети</vt:lpstr>
      <vt:lpstr>YOLOv3: Детектор</vt:lpstr>
      <vt:lpstr>SSD: архитектура</vt:lpstr>
      <vt:lpstr>SSD: разномасштабная обработка и якоря (anchor boxes)</vt:lpstr>
      <vt:lpstr>Модификации YOLO: YOLOv3 (incremental improvement, as accurate as SSD but three times faster, 2017)</vt:lpstr>
      <vt:lpstr>YOLO: эффективность</vt:lpstr>
      <vt:lpstr>YOLO v3: пример работы</vt:lpstr>
      <vt:lpstr>YOLO v3: текущие проблемы</vt:lpstr>
      <vt:lpstr>RetinaNet (FAIR, 2017 ICCV Best Student Paper Award paper with more than 500 citations)</vt:lpstr>
      <vt:lpstr>Кросс-энтропия (напоминание)</vt:lpstr>
      <vt:lpstr>Учет несбалансированности классов</vt:lpstr>
      <vt:lpstr>RetinaNet: архитектура</vt:lpstr>
      <vt:lpstr>Многопроходные архитектуры</vt:lpstr>
      <vt:lpstr>Задачи локализации объектов</vt:lpstr>
      <vt:lpstr>Основные алгоритмы</vt:lpstr>
      <vt:lpstr>Основные алгоритмы</vt:lpstr>
      <vt:lpstr>Основные алгоритмы</vt:lpstr>
      <vt:lpstr>R-CNN: основные шаги</vt:lpstr>
      <vt:lpstr>Выбор регионов-кандидатов: Selective Search</vt:lpstr>
      <vt:lpstr>Расчет признаков с помощью CNN</vt:lpstr>
      <vt:lpstr>Тренировка R-CNN</vt:lpstr>
      <vt:lpstr>Недостатки R-CNN</vt:lpstr>
      <vt:lpstr>Fast R-CNN</vt:lpstr>
      <vt:lpstr>RoI Pooling</vt:lpstr>
      <vt:lpstr>Faster R-CNN</vt:lpstr>
      <vt:lpstr>Faster R-CNN: обзор</vt:lpstr>
      <vt:lpstr>Faster R-CNN: выделение признаков</vt:lpstr>
      <vt:lpstr>Faster R-CNN: опорные точки</vt:lpstr>
      <vt:lpstr>Faster R-CNN: RPN</vt:lpstr>
      <vt:lpstr>Faster R-CNN: RoI Pooling</vt:lpstr>
      <vt:lpstr>Faster R-CNN: финальный шаг</vt:lpstr>
      <vt:lpstr>Mask R-CNN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Детектирование объектов с использованием сверточных нейронных сетей</dc:title>
  <dc:creator>Veselov Anton</dc:creator>
  <cp:lastModifiedBy>Veselov Anton</cp:lastModifiedBy>
  <cp:revision>81</cp:revision>
  <dcterms:created xsi:type="dcterms:W3CDTF">2019-11-04T20:42:43Z</dcterms:created>
  <dcterms:modified xsi:type="dcterms:W3CDTF">2020-12-06T09:13:21Z</dcterms:modified>
</cp:coreProperties>
</file>